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  <p:sldId id="279" r:id="rId14"/>
    <p:sldId id="265" r:id="rId15"/>
    <p:sldId id="266" r:id="rId16"/>
    <p:sldId id="267" r:id="rId17"/>
    <p:sldId id="268" r:id="rId18"/>
    <p:sldId id="281" r:id="rId19"/>
    <p:sldId id="270" r:id="rId20"/>
    <p:sldId id="271" r:id="rId21"/>
    <p:sldId id="269" r:id="rId22"/>
    <p:sldId id="272" r:id="rId23"/>
    <p:sldId id="273" r:id="rId24"/>
    <p:sldId id="274" r:id="rId25"/>
    <p:sldId id="275" r:id="rId26"/>
    <p:sldId id="276" r:id="rId27"/>
    <p:sldId id="277" r:id="rId28"/>
    <p:sldId id="282" r:id="rId29"/>
    <p:sldId id="283" r:id="rId30"/>
    <p:sldId id="284" r:id="rId31"/>
    <p:sldId id="280" r:id="rId32"/>
    <p:sldId id="519" r:id="rId33"/>
    <p:sldId id="5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53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5:2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 24575,'-14'0'0,"-5"0"0,-8 0 0,-5 0 0,-1 0 0,2 0 0,-6 4 0,8 5 0,-3 1 0,-5 14 0,17-10 0,-17 17 0,24-13 0,-1 1 0,6-4 0,0-7 0,4 6 0,-2-5 0,5 5 0,-6-6 0,7 7 0,-7-7 0,6 7 0,-2-7 0,3 3 0,0-4 0,0 0 0,0 0 0,0 0 0,0 0 0,0 0 0,0 1 0,0-1 0,0 0 0,0 0 0,3 0 0,-2 0 0,5 0 0,-2 0 0,3 1 0,1-1 0,2 3 0,-2-2 0,2 2 0,-3-3 0,0 0 0,1 4 0,-1-3 0,0 7 0,1-7 0,-1 3 0,0-4 0,0 0 0,0 0 0,1 0 0,-1 1 0,0-1 0,0 0 0,0 0 0,0 0 0,0-3 0,0 2 0,0-5 0,0 2 0,1-3 0,-1 0 0,4 0 0,-3 0 0,7 0 0,-7 0 0,3 0 0,-4 0 0,0 0 0,4 0 0,-3 0 0,10 0 0,-9 0 0,9-3 0,-7-2 0,2-6 0,1 2 0,-1-3 0,-1 1 0,-1 2 0,0-2 0,-2 0 0,2 2 0,-4-2 0,0 4 0,0 0 0,0 0 0,1-4 0,-1 2 0,1-2 0,-1 4 0,0-4 0,-3 3 0,3-3 0,-6 4 0,5 0 0,-5-1 0,5 1 0,-5 0 0,5 0 0,-5-1 0,5 1 0,-5 0 0,2 0 0,1-4 0,-3 2 0,2-1 0,0 2 0,-2 1 0,2 0 0,-3 0 0,0 1 0,0-1 0,0 0 0,0 0 0,0 0 0,0 1 0,0-1 0,0 0 0,-3 3 0,2-2 0,-5 2 0,2-3 0,-3 1 0,1-1 0,-1 0 0,0 0 0,0 0 0,0 1 0,1 2 0,2-2 0,-2 2 0,2-3 0,-3 3 0,3-3 0,-3 3 0,3 0 0,0-2 0,-2 5 0,2-5 0,0 2 0,-2 0 0,2-3 0,-4 6 0,1-5 0,0 2 0,0 0 0,3-2 0,-2 5 0,2-2 0,-3 3 0,0 0 0,0 0 0,0 0 0,3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9:2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0 931 24575,'59'0'0,"26"0"0,-24 0 0,11 0 0,2 0-2914,4 0 1,3 0 0,6 0 2913,1 0 0,5 0 0,5 0 0,0 0-562,-11 0 1,2 0 0,2 0-1,-2 0 1,-3 0 561,6 0 0,-4 0 0,0 0 0,6 0 0,-1 1 0,5-1 0,1 0 0,0 0 0,-5-1-393,6 0 0,-5-2 0,0 0 0,3 0 393,-10-1 0,2 0 0,1 0 0,-1-1 0,-4 1 0,3-1 0,-3 0 0,-1 0 0,-1-2-373,0-1 0,0-2 0,-2 0 1,-3 1 372,3 0 0,-5 0 0,2 0 150,7-2 1,1-1-1,0-1-150,-2 0 0,-1-1 0,-2-1 484,-10 2 0,-1-1 1,-2-1-485,28-8 0,-3-1 1360,-6 5 1,-1-1-1361,-10-1 0,-4 1 1055,-19 8 1,-1 2-1056,5-7 0,-2 2 2725,21 3-2725,13-6 0,-16 2 0,-7 3 2254,-10-2-2254,-12 5 1865,-2 0-1865,-5 1 858,-1-5-858,-4 0 172,3 0-172,-4 1 0,1 0 0,3 2 0,-9-1 0,10 2 0,-10 1 0,9 4 0,-9-2 0,10 1 0,-10-2 0,9 2 0,-4-2 0,6 3 0,-1-4 0,1 3 0,0 2 0,-1 0 0,-4 3 0,3-3 0,-9 4 0,10 0 0,-10 0 0,9 0 0,-9 0 0,10 0 0,-10 0 0,9 0 0,-9 0 0,4 0 0,-5 0 0,0 0 0,-5 0 0,-1 0 0,1 0 0,-8 0 0,6 0 0,-7-4 0,0 3 0,-1-6 0,-4 7 0,0-7 0,0 6 0,0-5 0,0 5 0,0-2 0,0 0 0,-3-1 0,0-3 0,-4 0 0,0 0 0,0 0 0,0 0 0,0 0 0,-7-5 0,-2 1 0,-7-2 0,0-2 0,0 3 0,0-4 0,4 4 0,1 1 0,4 4 0,0-1 0,0 1 0,3 0 0,0 0 0,4 1 0,0 5 0,0-2 0,0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0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25 24575,'-19'65'0,"1"-1"0,1-3 0,1-9 0,0-15 0,7-10 0,4-13 0,5-1 0,0-3 0,0 9 0,0-9 0,0 8 0,0-8 0,0 4 0,0-1 0,0-3 0,0 4 0,0-5 0,0-1 0,0 1 0,0 0 0,0 0 0,4 0 0,1 0 0,4-4 0,0 2 0,4-6 0,2 8 0,0-8 0,3 8 0,-3-8 0,13 7 0,-6-7 0,6 4 0,-13-5 0,4 0 0,-5 0 0,1 0 0,4 0 0,-9 0 0,8 0 0,-8 0 0,3 0 0,1 0 0,-4 0 0,4 0 0,-5 0 0,4 0 0,-3 0 0,4 0 0,-5-4 0,-1-1 0,1-4 0,0 0 0,0 0 0,0 0 0,0 4 0,-1-3 0,1 3 0,0 0 0,0-3 0,0 3 0,-1-4 0,-3 0 0,3 1 0,-3 3 0,0-3 0,-1 3 0,-1-4 0,-2 0 0,3 0 0,0 0 0,-3 0 0,3 0 0,0 0 0,-3-5 0,3 4 0,-4-4 0,4 1 0,-3-2 0,4 0 0,-5-8 0,0 12 0,0-11 0,0 11 0,0-2 0,0 4 0,0 0 0,0 0 0,0 0 0,0 0 0,0 0 0,0 0 0,0 0 0,0 0 0,-4 0 0,-1 0 0,-4 0 0,0 4 0,0-3 0,0 7 0,0-7 0,0 3 0,-4 0 0,2-3 0,-2 7 0,4-7 0,0 7 0,0-7 0,-5 7 0,4-7 0,-13 7 0,7-7 0,-3 7 0,6-7 0,-1 7 0,4-7 0,-4 7 0,5-7 0,0 7 0,-5-8 0,4 8 0,-3-7 0,-1 7 0,-1-3 0,0 4 0,1 0 0,0 0 0,4 0 0,-3 0 0,4 0 0,0 0 0,0 0 0,4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11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0 402 24575,'4'-4'0,"5"0"0,18 4 0,23 0 0,8 0 0,21 0 0,-5 0 0,-15 0 0,27 0 0,-33 0 0,36 0 0,-24 0 0,15 0 0,-15 0 0,-1 0 0,6 0 0,-12 0 0,22 0 0,-15 0 0,6 0 0,-15 0 0,5 0 0,-12 0 0,5 0 0,-14 0 0,5 0 0,-11 0 0,11 0 0,-11-9 0,4 6 0,1-6 0,-5 9 0,5 0 0,-7-5 0,0 4 0,0-4 0,-5 5 0,3-5 0,-9 4 0,10-4 0,-10 5 0,4 0 0,-5 0 0,-1 0 0,1 0 0,-1 0 0,1 0 0,0 0 0,-1 0 0,1 0 0,5 0 0,1 0 0,7 0 0,-1 0 0,0 0 0,6 0 0,-4 0 0,5 0 0,-7 0 0,-6 0 0,5 0 0,-10 0 0,10-5 0,-10 4 0,9-4 0,-9 5 0,10 0 0,-10 0 0,10 0 0,-5 0 0,7 0 0,-1 0 0,-6 0 0,5 0 0,-10 0 0,4 0 0,0 0 0,-4 0 0,4 0 0,4 0 0,-2 0 0,8 0 0,-3 0 0,0 0 0,1 0 0,-1 0 0,0 0 0,0 0 0,0 0 0,0-5 0,1 4 0,-7-4 0,5 5 0,-10 0 0,10-5 0,-5 4 0,1-4 0,3 1 0,-9 2 0,5-2 0,-12 4 0,5 0 0,-9 0 0,3 0 0,-4 0 0,0 0 0,-1 0 0,-6 0 0,-7 0 0,-5 0 0,-7-5 0,2 4 0,-5-8 0,0-1 0,-5-1 0,-2-4 0,-5 0 0,0 3 0,5-4 0,-4 1 0,5 3 0,-7-3 0,7 0 0,-5 3 0,4-7 0,0 7 0,-4-4 0,10 6 0,-4 0 0,5 0 0,1 0 0,4 1 0,-4 3 0,4-2 0,0 7 0,-3-8 0,8 8 0,-9-8 0,9 8 0,0-7 0,2 7 0,11-3 0,2 4 0,10 4 0,0 1 0,3 5 0,-3-1 0,4 1 0,1 4 0,-1-3 0,1 3 0,0-4 0,-1-1 0,1 1 0,-1 0 0,1 0 0,-5-5 0,3 4 0,-8-8 0,4 3 0,-5 0 0,-1-3 0,1 3 0,0 0 0,0-3 0,0 3 0,-1 0 0,1-3 0,0 6 0,-1-6 0,1 7 0,0-7 0,-4 6 0,2-6 0,-2 7 0,4-7 0,0 7 0,0-3 0,0 0 0,-1-1 0,-3 0 0,3-3 0,-3 3 0,0 0 0,3-3 0,-3 6 0,3-6 0,-3 7 0,3-7 0,-7 7 0,6-3 0,-2 4 0,4-5 0,-5 4 0,4-3 0,-7 3 0,7-3 0,-7 3 0,7-4 0,-7 5 0,2-1 0,-3 0 0,0 0 0,0 0 0,0 1 0,0 0 0,0-1 0,-8 2 0,-3-1 0,-9 1 0,0 4 0,-5-3 0,-2 4 0,-5 0 0,0-3 0,5 3 0,-4 1 0,10-5 0,-4 4 0,5-6 0,5 5 0,-4-3 0,4 3 0,-5-4 0,0 4 0,1-3 0,-6 8 0,3-3 0,-9 0 0,10-1 0,-4-1 0,5-3 0,5 3 0,2-5 0,-1 0 0,8 0 0,-7 0 0,8 0 0,0 0 0,-3 0 0,7 0 0,-7 0 0,7-1 0,-3 1 0,4 0 0,0 0 0,0 0 0,-4-1 0,3 1 0,-2-8 0,3 2 0,0-6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1628 24575,'25'0'0,"-1"-16"0,21 2 0,-1-21 0,30-8 0,-3 1-713,-19 13 0,2-1 713,-3 3 0,1 1 0,6-5 0,2 0 0,2-1 0,0 1 0,0 0 0,0 0 0,1 1 0,-1-2 0,-4-2 0,1-1 0,2 3 0,1 0 0,-4-2 0,0-1 0,1 4 0,-1 0 0,-10 6 0,-2-1-152,0 1 0,0 0 152,39-24 0,0 6 0,-38 18 0,0 0 0,26-15-204,7 5 204,-15-1 0,6 2 0,-13-4 0,4 0 0,-10 0 0,4 0 1031,-7 7-1031,1-6 679,-1 6-679,0-1 224,-6-3-224,-4 11 0,1-4 0,-6 11 0,5-5 0,-13 11 0,-1-4 0,-5 5 0,-5 0 0,-2 5 0,-4 1 0,-4 7 0,-1 2 0,-4 3 0,0 0 0,0 0 0,0 1 0,0-1 0,4 1 0,1-1 0,3 1 0,6 1 0,1-1 0,10 6 0,2 1 0,5 6 0,1 5 0,6-3 0,4 11 0,5-10 0,2 11 0,15 5 0,-4-1 0,20 8-512,-7-9 512,7-4 0,-8-8 0,7-2 0,3-3 0,1-1 0,6 6 0,-16-13 0,-3 5 0,-8-6 0,1 5 0,-1-4 0,0 10 0,0-10 0,1 10 512,-1-10-512,-8 4 0,7-6 0,-6 1 0,0-1 0,-2 0 0,-8-1 0,1 1 0,-6-1 0,4 1 0,-11 3 0,4-2 0,-6 2 0,1 1 0,-1 0 0,0 1 0,0 3 0,6-2 0,-4 3 0,5 2 0,-1-1 0,-4 0 0,5-5 0,-7 3 0,0-8 0,-5 3 0,-2-5 0,0 1 0,-4-1 0,4 0 0,0 0 0,2 0 0,-1 0 0,5 6 0,-10-5 0,10 4 0,-10-5 0,4 0 0,-5 0 0,4 9 0,-4-7 0,-1 6 0,0-9 0,-9 0 0,3 1 0,-4-2 0,5 2 0,-4-1 0,3 0 0,-4-4 0,0 2 0,0-6 0,0 3 0,-4 0 0,2-3 0,-2 3 0,4 0 0,-1-3 0,0 2 0,-4 1 0,3-3 0,-2 3 0,3-4 0,0 0 0,-4 4 0,4-3 0,-7 7 0,6-7 0,-6 6 0,3-3 0,-4 5 0,0-1 0,-9 1 0,-8-5 0,-10 5 0,-5-3 0,-7 0 0,-1 4 0,-7-3 0,0 4 0,-7 2 0,5-2 0,-13 2 0,-2-1 0,-9 8 0,-1 6 0,-6 8-753,-2 7 753,36-20 0,-2 0 0,-4 5 0,-1 0 0,-32 17 0,39-18 0,0 0 0,-40 24 0,10-7 0,-7 6 0,17-3 0,2-5 0,4 5 0,4-7 0,12-1 0,-5 6 0,12-6 0,-12 6 753,13-13-753,-5 4 0,8-11 0,-1 5 0,2-7 0,5 0 0,-4 0 0,10-1 0,-4 0 0,0-4 0,4 3 0,-5-4 0,7 0 0,-1 4 0,0-4 0,1 5 0,-7 0 0,5 0 0,-4 0 0,5 0 0,1-1 0,-1 1 0,0-1 0,0 6 0,0-4 0,-1 5 0,6-7 0,-4-4 0,8 4 0,-7-4 0,7 0 0,-3-2 0,5-4 0,0 0 0,4 0 0,-3 0 0,7 0 0,-7-1 0,7 1 0,-3-8 0,4-6 0,-4-4 0,-1-4 0,-4-1 0,0-1 0,-1-5 0,-5-5 0,-1 4 0,-5-10 0,-21-6 0,2 0 0,-24-8 0,-4-2-1259,-16 4 1259,26 8 0,-4 0 0,1 6 0,-6 0-1113,-3-4 0,-8-3 1,2 0 1112,7 3 0,1 0 0,-3 1-1091,-18-7 0,-4 0 1,0-2 1090,6 0 0,0-1 0,3 3 0,15 9 0,2 2 0,-2-3-760,-13-7 1,-3-3 0,4 2 759,13 9 0,2 2 0,-2-2 0,-9-6 0,-1-2 0,3 3-167,-11-3 0,4 2 167,0 1 0,5 2 0,23 7 0,3 1 822,-7 5 1,1 0-823,5-5 0,1 0 0,-31-3 3000,10 1-3000,16 9 3228,9 6-3228,13 1 1806,3 5-1806,10-2 773,-4 6-773,5-2 29,1 4-29,-1 0 0,0 0 0,5 0 0,-3 0 0,3 0 0,0 0 0,-4 0 0,4 0 0,-4 0 0,4 0 0,-4 0 0,4 0 0,-4 0 0,-1 0 0,0 0 0,5 0 0,1 0 0,5 0 0,0 0 0,1 0 0,3 4 0,1 0 0,4 5 0,0-1 0,0 1 0,0 0 0,4 0 0,1 0 0,4 0 0,0-1 0,-1 1 0,2 5 0,-5-4 0,3 3 0,-7-4 0,7 0 0,-4-4 0,5-1 0,-1-4 0,-3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18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24575,'0'13'0,"0"7"0,0 7 0,0 5 0,0 7 0,0 1 0,0 6 0,0 8 0,0-5 0,-5 5 0,-2 0 0,0-5 0,-3-2 0,8-2 0,-7-11 0,8 5 0,-4-7 0,5 0 0,0 0 0,0 0 0,0 0 0,0-5 0,0 4 0,0-5 0,0 1 0,0-2 0,0-5 0,0-6 0,0 0 0,0 0 0,0-4 0,0 3 0,0-4 0,0 0 0,0 0 0,-4-1 0,3 1 0,-3 0 0,0-4 0,3 3 0,-7-8 0,11 4 0,2-4 0,10-4 0,10-2 0,8-5 0,1-5 0,26-4 0,-8 2 0,-5 8 0,4 0-1862,46-11 1862,-36 10 0,9 1 0,0 1-1089,-4 2 0,1 2 0,5-1 1089,0-2 0,5 0 0,2 1 0,0 1-1001,0 4 0,-1 2 1,2 0-1,2 0 1001,9-2 0,3-1 0,0 0 0,-4 1 0,-14 1 0,-4 1 0,1 1 0,7-1 0,12 0 0,8 0 0,3 0 0,-2 0 0,-8 0 0,-8 0 0,-6 0 0,0 0 0,3 0 0,-4 0 0,4 0 0,0 0 0,0 0 0,-4 0 0,9 0 0,-2 0 0,-3 0 0,-4 0-678,2 0 0,-6 0 0,4 0 678,14 0 0,4-1 0,-3 2 0,-12 1 0,-3 1 0,-4 0-5,8 0 0,-3 2 5,6 7 0,-5 0 738,-25-3 0,-2-1-738,10 3 0,-1 1 0,-9-5 0,-3 0 3668,40 7-3668,-8 0 0,-9-1 0,-1-6 3155,-16-1-3155,-2-6 1782,-7 0-1782,-1 0 906,-5 0-906,4 0 189,-11 0-189,11 0 0,-12 0 0,6 0 0,-7 0 0,-5 0 0,-2 0 0,-6 0 0,1 0 0,-5 0 0,-2 0 0,-4 0 0,0 0 0,-4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19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612 349 24575,'-9'0'0,"-4"-5"0,2-5 0,-13-1 0,7-8 0,-9-2 0,6 0 0,0 0 0,0 2 0,0 8 0,5-3 0,-3 4 0,7 1 0,-2 0 0,4 4 0,-5 1 0,4 0 0,-4 3 0,0-3 0,-1 0 0,0 3 0,-3-8 0,3 3 0,-5-4 0,-5 0 0,-2-1 0,1-3 0,-5-3 0,9 2 0,-3-1 0,5 6 0,6 1 0,0 0 0,5 4 0,0 1 0,4 4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2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1269 1 24575,'-35'5'0,"-9"8"0,-32 22 0,-1-5-1029,22-1 1,-2 1 1028,8-7 0,-1 0 0,-11 4 0,0 1 0,5 2 0,1 1 0,-8-3 0,3-1 0,-16 17-79,28-20 1,1 0 78,-16 16 530,-5 1-530,9-1 0,24-16 0,10-5 1021,5-8-1021,9 2 663,-2-3-663,12-1 0,-3-1 0,4 1 0,4-4 0,1-1 0,8-9 0,-7 4 0,3-3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2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1861 24575,'0'-19'0,"0"3"0,0-22 0,0 16 0,0-22 0,0 9 0,0-12 0,0-15 0,0 11 0,0-27 0,0 12 0,0-16 0,0 0 0,0 8 0,0-5 0,0 13 0,0-5 0,0 7 0,0 1 0,0 7 0,0 2 0,0 7 0,0 6 0,0 3 0,0 6 0,0-1 0,0 7 0,0-5 0,0 10 0,0-10 0,0 10 0,0-5 0,0 7 0,0-1 0,0 0 0,0 6 0,0-5 0,0 9 0,0-9 0,0 9 0,0-3 0,0 4 0,0 0 0,4 1 0,1 3 0,3 1 0,1 0 0,-4-1 0,3 0 0,-7-3 0,3 4 0,-4-5 0,4 4 0,0 2 0,4 3 0,1 0 0,0 0 0,0 0 0,4 0 0,8 0 0,12 5 0,15 2 0,16-1 0,18 0-1295,-10-6 1,7 0 1294,7 0 0,3 0 0,7 0 0,3 0 0,-30 0 0,2 0 0,-2 0 0,27 0 0,0 0 0,-29 0 0,1 0 0,0 0 0,4 0 0,0 0 0,-1 0 0,30 0 0,-2 0 0,-31 0 0,-1 0 0,1 0 0,0 0 0,-1 1 0,0-2 0,29-2 0,-2-2 0,0 1 0,-2-1 0,-10 0 0,-2 0-542,2-3 1,-5 1 541,-21 6 0,-1 0-310,10-2 0,-2-1 310,24-3 0,-31 7 0,0-2 0,37-10-127,-10 10 127,-12-4 0,-8 1 2324,-7 3-2324,-1-3 1185,-9 5-1185,-5 0 749,-3 0-749,-6 0 161,-5 0-161,4 0 0,-10 0 0,9 0 0,-3-5 0,0 4 0,3-9 0,-3 4 0,5 0 0,0-4 0,0 4 0,0 0 0,1 2 0,-1 4 0,6 0 0,-4 0 0,11 0 0,-4 0 0,26 0 0,-15 0 0,16 0 0,-22 0 0,1 0 0,-7 0 0,5 0 0,-11 0 0,5 0 0,-7 0 0,0 0 0,-5 0 0,3 0 0,-3 0 0,5 0 0,0 0 0,-5 0 0,10 0 0,-9 0 0,11 0 0,-7 0 0,0 0 0,7 0 0,-5 0 0,4 0 0,1 0 0,-5 0 0,11 0 0,-11 0 0,11 0 0,-11 0 0,4 0 0,-6 0 0,-5 0 0,-2 0 0,-5 0 0,-1 0 0,-4 0 0,7 0 0,-11 0 0,7 0 0,-9 0 0,-1 0 0,-3 3 0,-1 2 0,-4 3 0,0 0 0,0 1 0,-4 0 0,-1-1 0,-9 6 0,4 1 0,-10 10 0,9-4 0,-9 10 0,8-5 0,1 13 0,1 1 0,9 7 0,-5 7 0,6 2 0,0 7 0,0 27-441,0-12 441,0-24 0,0 1 0,0 28 0,0 16 0,0-6 0,6-15 0,1 18 0,6-28 0,1 22 0,-1-17 0,0 6 0,0-21 0,-6 5 0,3-16 0,-8-1 0,7-11 0,-8 2 441,8-16-441,-8 4 0,4-5 0,-5-5 0,3-2 0,-2 1 0,3-4 0,0 4 0,-3-6 0,3 1 0,-4 0 0,4-4 0,-10-5 0,-1-6 0,-16-8 0,-4 2 0,-5-3 0,-1 4 0,-5 0 0,-10-1 0,-1 0 0,-12 5 0,4 2 0,-23-2 0,19 6 0,10-3 0,-4 1-772,-35 3 772,31 0 0,-6 0-1063,-26 0 0,-5 0 1063,11 0 0,-2 0-769,20 0 0,-2 0 0,-1 0 769,-2 0 0,-1 0 0,-2 0-1082,-15 0 0,-4 0 0,0 0 1082,-3 0 0,-1 0 0,-1 0 0,1 0 0,0 0 0,1 0 0,1 0 0,0 0 0,4 0 0,15 0 0,2 0 0,-1 0-630,-16 0 1,-2 0 0,0 0 629,5 0 0,2 0 0,-1 0 0,0 0 0,-1 0 0,1 0 0,0 0 0,0 0 0,0 0 0,4 0 0,1 0 0,0 0 0,0 0 0,0 0 0,2 0-128,7 0 1,2 0 0,0 0 127,3 0 0,0 0 0,4 0 386,-4 0 0,2 0-386,-10 0 0,3 0 0,-16 7 1179,29-7 1,0 1-1180,-32 12 0,2-12 2998,17 11-2998,10-6 2620,3 1-2620,12-1 1234,1-2-1234,3-3 738,11 4-738,1-5 0,2 5 0,10-4 0,-5 4 0,7-5 0,4 0 0,1 0 0,5 0 0,0 0 0,8 0 0,5-4 0,10 3 0,-4-2 0,-2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27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 24575,'3'-4'0,"12"0"0,29 4 0,3 0 0,7 0-2007,9 0 0,7 0 2007,-7 0 0,5 0 0,1 0-1012,3 0 0,1 0 0,2 0 1012,12 0 0,2 0 0,0 0 0,2 0 0,-1 0 0,-3 0 0,-9 0 0,-3 0 0,0 0-293,4 0 0,1 0 1,-2 0 292,-8 0 0,-1 0 0,1 0 0,3 0 0,1 0 0,0 0-478,0 0 1,-1 0 0,-3 0 477,21 0 0,-7 0 470,-21 0 0,-4 0-470,-4 0 0,-1 0 0,28 0 0,1 0 0,-1 0 2780,-18 0-2780,-10 0 2805,0 0-2805,-6 0 2272,0 0-2272,4-11 563,-2 8-563,13-14 0,0 16 0,1-11 0,-1 5 0,-7 0 0,-8-3 0,-10 4 0,-6 0 0,-5-4 0,-7 9 0,-6-7 0,-5 7 0,0-3 0,0 0 0,-12 3 0,-3-3 0,-12 4 0,-8 0 0,-7 0 0,-7 0 0,-14 0 0,-20 0 0,7-6 0,-31 5-680,13-11 680,35 8 0,-2 0 0,-5-4 0,2 0 0,-25-5 0,26 3 0,2-1 0,-17-4 0,-13-5 0,17 7 0,11 1 0,19 1 0,3 5 0,18 2 680,4 0-680,9 3 0,23-3 0,1 4 0,30 0 0,-11 0 0,36 0 0,-9 0 0,30 0-822,-6 6 822,-37-2 0,0 0 0,31 10 0,-33-4 0,-1 1 0,32 11 0,7 6 0,-9-1 0,-19-7 0,-10 3 0,-20-11 0,-2 4 0,-17-7 0,-1 1 822,-10-1-822,0-1 0,-4 1 0,0 0 0,-4 0 0,-5 0 0,-12 6 0,-6-4 0,-5 9 0,0-3 0,-1 5 0,0 5 0,0-4 0,4 9 0,3-4 0,0-1 0,8 4 0,-2-9 0,5 3 0,4 0 0,1-9 0,0 8 0,9-13 0,-3 2 0,4-4 0,0 0 0,0 0 0,3-8 0,-2 2 0,3-7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3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2347 24575,'-5'-11'0,"2"-6"0,3-18 0,0-5 0,0-15 0,0-18 0,0-11-957,0 6 1,0-4 956,0 20 0,0-2 0,-2-2 0,-1-5 0,0 2 0,-2-15 0,-1 0 0,3 19 0,-1-3 0,1 1-742,0-1 0,1 0 0,-1 1 742,-1-30 0,0 5 0,3 21 0,0 4-361,-3-5 1,0 4 360,4-19-131,0 35 0,0 1 131,0-32 1582,0 19-1582,0 16 2308,0 15-2308,0 8 888,0 10-888,0-4 344,0 9-344,0-3 0,4 12 0,1 2 0,8 8 0,2 0 0,10 1 0,8-4 0,14 4 0,18-8 0,-11 4 0,6 1-837,12-6 1,2 0 836,2 2 0,3 2-881,-12-2 0,3 0 0,-1-1 881,22-1 0,2 0 0,-13 2 0,3 0 0,0 0-914,-4 0 1,-1 0-1,1-1 914,7-1 0,2 0 0,-1-1 0,-4 3 0,0 1 0,1-2 0,3-1 0,2-2 0,-1 1 0,0 0 0,1 0 0,-2 0 0,-3 0 0,-1 0 0,0 0 0,0 0 0,0 0 0,-2 0-598,-7 0 0,-1 0 0,-1 0 598,-3 0 0,-1 0 0,-2 0 0,31 0 0,-7 0 119,-26 0 1,-3 0-120,10 0 0,-2 0 0,28 0 0,-25 0 0,3 0 0,-15 0 0,-1 0 0,10 0 0,-3 0 1840,27 0-1840,-11 0 0,-27 3 0,-1 1 0,19 4 0,-18-1 0,-1 1 0,20-1 0,8 5 0,-9-11 0,-1 5 2799,-9-6-2799,-7 0 2546,-2 0-2546,-7 0 1277,-1 0-1277,-6 0 150,6 0-150,-13 0 0,12 0 0,-11 0 0,-1 0 0,-2 5 0,-5-4 0,6 4 0,-5-1 0,4-3 0,-5 8 0,13-7 0,-5 7 0,4-8 0,1 4 0,-5 0 0,4-4 0,-6 4 0,-5-1 0,4-3 0,-15 4 0,8-5 0,-14 0 0,8 0 0,-8 0 0,4 0 0,-5 0 0,0 0 0,4 0 0,-3 0 0,4 0 0,-5 0 0,-1 0 0,1 0 0,5 0 0,-4 0 0,8 0 0,-8 0 0,9 0 0,-5 0 0,10 0 0,-8 0 0,1 0 0,-8 0 0,0 0 0,0 0 0,-1 0 0,1 0 0,-1 0 0,1 0 0,-1 0 0,1 0 0,-1 0 0,0 0 0,1 0 0,-1 0 0,0 0 0,1 0 0,-5 3 0,0 2 0,-4 3 0,-4 1 0,-1 5 0,-5 1 0,0 4 0,0 1 0,5 5 0,-4 1 0,7 6 0,-2 1 0,4 5 0,0 3 0,0 13 0,0-6 0,-6 13 0,5-5 0,-5 8 0,-1 26 0,5-27 0,-5 25 0,7-24 0,0 1 0,0 15 0,0-15 0,-5 7 0,3-9 0,-3 0 0,5 0 0,0 1 0,0-1 0,-6 0 0,5-7 0,-5-2 0,6-14 0,0-1 0,0-7 0,0 0 0,0 0 0,0-5 0,0-2 0,0-5 0,0-1 0,0-4 0,0 3 0,0-8 0,0 9 0,0-9 0,0 3 0,0-4 0,0 0 0,-4-4 0,-1-1 0,-8-4 0,4 0 0,-15 0 0,8 0 0,-15-5 0,-2-7 0,-8 0 0,-6-10 0,-24 7 0,3-3 0,-23 10-776,0-5 776,42 12 0,-5 1-1116,-31-3 1,-7-1 1115,2 0 0,-6 0-1230,8 3 0,-6 1 1,0-1 1229,1-4 0,-1-2 0,-2 0 0,14 4 0,-3 0 0,-1 0 0,4-1 0,-11-2 0,2-1 0,-3 0 0,12 1 0,-4 1 0,1-1 0,3 1 0,-11-2 0,4 0 0,-3 0 0,14 2 0,-1-1 0,-1 0 0,1 2 0,-22-1 0,1 2 0,3-2 0,7-1 0,2-1 0,3 2-593,9 4 0,3 1 0,1-1 593,4-4 0,0-1 0,4 1-147,-20 3 0,5 2 147,16-4 0,3 0 0,0 3 0,2 2 1342,-27-1-1342,-8 0 0,2 0 0,17 0 3493,10 0-3493,10 0 2452,7 0-2452,0 0 1245,7 0-1245,1 0 237,0 0-237,5 0 0,-11 5 0,11-4 0,-5 9 0,0-8 0,5 7 0,-4-8 0,5 4 0,1 0 0,0-4 0,-1 4 0,1-1 0,-7-2 0,6 2 0,-13 2 0,6-5 0,-7 9 0,-7-8 0,5 8 0,-5-9 0,-1 10 0,7-4 0,-7-1 0,15 4 0,-5-3 0,16-1 0,-8-1 0,16-1 0,-4-3 0,10 4 0,-4-5 0,9 0 0,-4 0 0,6 0 0,-1 0 0,5-4 0,0 3 0,4-2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5:3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24575,'30'0'0,"23"0"0,9 0 0,-13 0 0,3 0-1148,28 0 1,1 0 1147,-20 0 0,-4 0 0,-6 0 0,0 0 0,7 0 0,0 0 0,-7 0 0,0 0 360,49 0-360,-10 0 0,-8 0 0,8 0 0,-31 0 0,25 0 466,-27 0-466,17 0 0,-7 0 0,-3 0 1164,-18 0-1164,10 0 305,-22 4-305,8-3 0,-19 6 0,7-6 0,-13 3 0,3-4 0,-8 0 0,3 0 0,-7 3 0,3-2 0,0 2 0,-3-3 0,6 0 0,-6 0 0,3 0 0,-3 0 0,2 0 0,-1 0 0,1 0 0,1 0 0,-3 0 0,7 0 0,-7 0 0,7 0 0,-3 0 0,0 0 0,3 0 0,-7 0 0,3 0 0,-4 0 0,0 0 0,0 0 0,0 0 0,-6 0 0,1-3 0,-8-1 0,-2-3 0,-4 3 0,0-3 0,-7 2 0,6-3 0,-8 0 0,1 0 0,-1-1 0,-1 1 0,2 0 0,-1-1 0,4 1 0,-3-3 0,4 2 0,0-3 0,4 5 0,-2-1 0,2 0 0,-4 0 0,0 0 0,0 0 0,0 0 0,4 1 0,-3-1 0,7 0 0,-7 1 0,7-1 0,-3 1 0,4-1 0,0 4 0,-1-2 0,1 5 0,6-2 0,5 6 0,8 1 0,3 4 0,5 0 0,-3 0 0,7 4 0,-7-3 0,4 7 0,-6-7 0,-3 2 0,3-4 0,-7 1 0,7-1 0,-7 0 0,7 1 0,-4 0 0,1-1 0,3 1 0,-7-1 0,3 1 0,-4-4 0,0 2 0,1-5 0,-1 5 0,0-5 0,0 5 0,0-5 0,-3 5 0,2-5 0,-5 6 0,5-4 0,-2 5 0,3-1 0,0 0 0,-3 0 0,3 0 0,-3 0 0,3 4 0,0-3 0,-3 3 0,3-4 0,-3 0 0,0 0 0,2-3 0,-5 3 0,2-4 0,-3 4 0,0-1 0,-3 1 0,-5 0 0,-4 0 0,-4 1 0,0 0 0,0 0 0,-4 4 0,3-3 0,-3 6 0,0-6 0,3 6 0,-8-5 0,3 2 0,1-4 0,-4 0 0,8 0 0,-8-3 0,8-1 0,-3-4 0,4 0 0,0 0 0,0 0 0,4 0 0,-3 0 0,7 0 0,-3 0 0,4 0 0,-4 0 0,2 0 0,-2 3 0,4 1 0,0-1 0,4 4 0,0-3 0,3 2 0,-4 2 0,4-2 0,-4-5 0,4-10 0,4-8 0,-3 2 0,3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35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24575,'18'0'0,"4"0"0,32 0 0,-3 0 0,29 0 0,-7 0 0,18 0-748,-41 0 0,3 0 748,8 1 0,3-2 0,4-5 0,1-2-779,11 2 0,0 0 779,1-2 0,1 0 0,5-1 0,1 2 0,5 2 0,0 0 0,-9-4 0,-2 1 0,12 3 0,-5 0-450,-31-2 0,-3 1 450,16 1 0,-3 1 0,19-3-224,-31 0 0,0 0 224,29 6 941,-12-11-941,-19 11 1876,-19-4-1876,-3 5 1030,-13 0-1030,-4 0 555,-1 0-555,-5 0 0,-1 0 0,1 0 0,0 0 0,-1 0 0,0 0 0,0 0 0,0 0 0,0 0 0,1 0 0,-1 0 0,0 0 0,1 0 0,0 0 0,0 0 0,-1 0 0,1 0 0,-4 3 0,2-2 0,-6 6 0,3-3 0,-1 1 0,2-2 0,3-3 0,0 0 0,0 0 0,1 0 0,-1 0 0,1 0 0,5 0 0,0 0 0,1 0 0,9 0 0,-8 0 0,9 0 0,1 0 0,0 0 0,13 0 0,1 0 0,7 0 0,0 0 0,7 0 0,2 0 0,7 0 0,-7 0 0,5 0 0,-19 0 0,11 0 0,-25 0 0,3 0 0,-11 0 0,-5 0 0,-2 0 0,-4 0 0,0 0 0,-4 4 0,-6 6 0,-5 4 0,-9 11 0,4-4 0,-4 10 0,-1 2 0,2 22 0,-4 11 0,4 16 0,0 9 0,7-15 0,0 12 0,7-5 0,0 1 0,0 15 0,0-23 0,0 5 0,0-18 0,0-7 0,0-9 0,0-14 0,0-8 0,0-5 0,0-5 0,0-2 0,0-4 0,0 0 0,4-4 0,0-1 0,5-4 0,-1 0 0,1 0 0,0 0 0,0 0 0,4-5 0,2 0 0,10-5 0,2-1 0,12 0 0,8-1 0,17-1 0,10 6 0,8 1 0,-9 6 0,7 0 0,-7 0 0,9 0 0,-9 0 0,-15-5 0,-6 4 0,-24-4 0,4 5 0,-17 0 0,-2 0 0,-4 0 0,0 0 0,0 0 0,-4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39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2863 24575,'28'0'0,"14"0"0,57 0-1608,-45 0 0,5 0 1608,18 0 0,6 0-1123,15 0 0,3 0 1123,-3 0 0,3 0-502,-11 0 1,5 0 0,-4 0 501,-23 0 0,-3 0 0,4 0 0,18 0 0,4 0 0,-3 0 0,-16 0 0,-3 0 0,3 0 0,18-1 0,5 1 0,-2 1 0,-8-1 0,-1 0 0,0 0 0,3 0 0,1 0 0,-3 0 0,-10 0 0,-2 0 0,-2 0-344,-1 0 0,-1 0 0,-5 0 344,7 0 0,-4 0 243,4 0 1,-3 0-244,30 0 0,-46 0 0,1 0 0,-2 0 0,-1 0 2058,23 0-2058,-9-6 3019,-10 5-3019,-13-4 1492,4-1-1492,-5 0 942,7-1-942,0-3 0,-1 3 0,1 1 0,7-5 0,-12 5 0,4-6 0,-14 1 0,-5 5 0,-2-3 0,-10 4 0,-1-1 0,-6 2 0,1 0 0,0 3 0,-4-7 0,3 3 0,-4-3 0,1-1 0,-1 0 0,0 4 0,-3-3 0,7 3 0,-7-4 0,6 5 0,-6-4 0,3 3 0,-4-3 0,0-1 0,4 5 0,1 0 0,3 0 0,1 3 0,0-7 0,4 3 0,8-5 0,12-1 0,1 0 0,18-7 0,-10 5 0,12-4 0,-7 5 0,0 0 0,0 5 0,-7-3 0,5 4 0,-5 0 0,7 1 0,-7 5 0,5 0 0,-11 0 0,5 0 0,-7 0 0,-6 0 0,-5 0 0,-8 0 0,-4 0 0,0 0 0,0 0 0,-4-4 0,-1-1 0,-4-3 0,0-1 0,0-5 0,0 4 0,0-4 0,0 5 0,0-5 0,0 4 0,0-4 0,0 1 0,0 3 0,0-9 0,-4 9 0,3-8 0,-8 3 0,8-5 0,-7 0 0,2 1 0,1-1 0,-4 0 0,8-5 0,-9-2 0,9-5 0,-8 0 0,3-1 0,-1-6 0,-2 6 0,2-13 0,-4 6 0,-1-7 0,-5 0 0,5 7 0,-5-6 0,5 6 0,-4-1 0,3-4 0,2 5 0,1 0 0,4-6 0,-5 12 0,5-11 0,1 11 0,0-4 0,4-1 0,-4 5 0,5 1 0,-5 2 0,4 4 0,-4 0 0,1 2 0,3 5 0,-4 1 0,5-1 0,0 0 0,0 1 0,0 4 0,0 1 0,0 5 0,0 0 0,-4 0 0,3 0 0,-3 0 0,4 1 0,-4-1 0,3 0 0,-3 0 0,4 0 0,0 0 0,0 0 0,-4-5 0,3 4 0,-4-4 0,5 5 0,-4-4 0,3 3 0,-3-4 0,0 5 0,3 0 0,-3-5 0,0 4 0,3-4 0,-8 0 0,8 4 0,-3-8 0,4 8 0,-5-9 0,4 9 0,-3-8 0,4 7 0,0-2 0,-4-1 0,2 4 0,-6-4 0,3 5 0,0 0 0,2 1 0,-1 3 0,3-3 0,-3 3 0,7 0 0,2 1 0,8 4 0,2 0 0,5 0 0,5 0 0,1 0 0,6 0 0,7 0 0,1 0 0,7 0 0,7 0 0,-5 0 0,12 0 0,-13-10 0,7 7 0,-1-13 0,-6 15 0,13-5 0,-12 1 0,5 4 0,-7-10 0,0 10 0,-1-4 0,-5 5 0,-3 0 0,-5 0 0,-7 0 0,-1 0 0,-10 0 0,-1 0 0,-6 0 0,1 0 0,0 0 0,0 0 0,0 0 0,-8 0 0,-2-4 0,-7 3 0,-6-8 0,-1 8 0,-5-8 0,0 4 0,-5-6 0,-2 1 0,-5-1 0,-7-5 0,5 3 0,-4-8 0,-3-3 0,7 1 0,-15-14 0,13 8 0,-6-8 0,8 8 0,5-3 0,4 10 0,4-4 0,6 12 0,2 0 0,4 5 0,4 0 0,4 4 0,6 5 0,14 6 0,-3 3 0,9 1 0,-5 4 0,-1-3 0,7 9 0,-5-5 0,11 12 0,-5-5 0,14 13 0,-5-5 0,13 7 0,-13-1 0,12-5 0,-13-4 0,-2-5 0,-8-6 0,-5 2 0,-6-7 0,0 2 0,-5-8 0,0-1 0,-12-7 0,1 2 0,-10-7 0,-1 7 0,2-3 0,-7 4 0,3 0 0,-5 0 0,5 0 0,-3 0 0,8 4 0,-9 6 0,9 5 0,-5 4 0,6 1 0,-7 5 0,5-4 0,-4 4 0,5 0 0,-5-4 0,4 4 0,-3-5 0,4-1 0,0-4 0,1-1 0,4-5 0,-3-1 0,7 1 0,-3-8 0,4-6 0,4-4 0,-3 0 0,3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09:4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2940 24575,'5'-3'0,"-2"-9"0,-3-20 0,0-16 0,0-16 0,0-9 0,0 23 0,0-1-393,0-1 0,0-1 393,0-9 0,0-1-620,0-4 0,0-1 620,0-1 0,0 0 0,0-4 0,0-2-780,0-6 1,0 2 779,0 7 0,0 3 0,0 4 0,0 2-286,0 2 0,0 2 286,0-36 0,0 34 0,0 0 0,0 8 0,0 1 0,0 1 0,0-1 0,0-9 0,0 2 0,0-15 0,0 20 0,0 0 0,0-12 651,0-8-651,0 3 1141,0 8-1141,0 7 1671,0 8-1671,0 9 694,0 7-694,0 5 0,0 2 0,0 10 0,0-3 0,0 7 0,0-7 0,0 8 0,0-9 0,0 9 0,0-8 0,0 7 0,0-2 0,0 4 0,0 0 0,0 0 0,4 4 0,1 1 0,3 4 0,0 0 0,1 4 0,-1 1 0,1 4 0,0 0 0,4 0 0,2 1 0,10-5 0,2 4 0,5-3 0,7 5 0,1 0 0,7 1 0,24 1 0,-3 0 0,23 1 0,-1 0-786,3-7 786,0 0 0,-11-7 0,-2 0 0,-29 0 0,1 0 0,29 0 0,-26 0 0,-1 0 0,20 0-314,16 0 314,-6 0 0,7 0 0,-17-6 0,-3 5 0,-8-11 0,1 11 0,-9-5 0,-1 6 773,-7 0-773,-7 0 327,-1 0-327,-13 0 0,0 0 0,-7 0 0,-4 0 0,3 0 0,-8 0 0,9 0 0,-9 0 0,8 0 0,-3 0 0,0 0 0,3 0 0,-3 0 0,4 0 0,1 0 0,-5 0 0,3 0 0,-8 4 0,4-3 0,-5 3 0,0-4 0,-1 0 0,1 0 0,0 0 0,0 0 0,-1 0 0,1 0 0,-1 4 0,-3 0 0,-1 4 0,-4 1 0,0-1 0,0 1 0,0 0 0,0-1 0,0 6 0,-9 1 0,2 10 0,-13 2 0,3 11 0,-7 10 0,4 25 0,-6 12-828,17-26 0,1 4 828,1 6 0,-1 2 0,0 9 0,1 3 0,6 9 0,0 2-967,-1-27 0,-1 1 0,1-1 967,1 2 0,1-1 0,1 1 0,-1 3 0,0 0 0,0-1-827,0 25 1,0-3 826,0-3 0,0-5-338,0-22 1,0-4 337,0 6 0,0-1 0,0 33 0,3-45 0,0 1 0,-3-1 0,1-3 1196,11 24-1196,-11-1 2694,10-16-2694,-5-2 2026,1-8-2026,3 1 969,-3 0-969,4-7 0,-5-1 0,4-7 0,-9-6 0,9 5 0,-9-15 0,3 8 0,1-9 0,-4 0 0,3-1 0,-4-6 0,0 1 0,0 0 0,0 0 0,-3-4 0,-19-1 0,-1-4 0,-23 0 0,-1 0 0,-26 0 0,-12-7-447,34 6 0,0 1 447,-5-4 0,0 1 0,-1 3 0,-1 0 0,-9 0 0,-1 0 0,5 0 0,-1 0 0,-10 0 0,2 0 0,-28 0 0,36 0 0,0 0 0,-23 0 0,31 0 0,0 0 0,4 0 0,2 0-129,-43 0 129,2 0 0,9 0 0,9 0 0,1 0 0,9 0 0,7 0 0,-6 0 0,13 0 887,-5-5-887,14 4 136,1-9-136,12 4 0,2 0 0,5-3 0,5 4 0,2-4 0,4 4 0,4-3 0,-3 7 0,7-7 0,-3 3 0,4-3 0,0-1 0,0 1 0,3 3 0,-2-3 0,6 4 0,-6-5 0,3 0 0,0 0 0,1-5 0,0 4 0,4-8 0,-8 3 0,3-5 0,1 0 0,-4 1 0,3 4 0,-4-4 0,0 4 0,0-4 0,0-1 0,0 0 0,0 5 0,0-3 0,0 3 0,0-5 0,0 5 0,0-3 0,0 8 0,0-4 0,0 5 0,4 0 0,-3 4 0,3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1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42 402 24575,'0'17'0,"0"-4"0,0 6 0,0-4 0,0 4 0,0-4 0,0 9 0,0-8 0,0 9 0,0-5 0,0-1 0,0 6 0,0-4 0,0 10 0,0-10 0,0 10 0,4-10 0,-3 18 0,4-16 0,-5 17 0,0-19 0,0 4 0,3-10 0,-2 3 0,3-3 0,-4 0 0,0 3 0,0-8 0,0 9 0,0-5 0,0 1 0,0 4 0,0-9 0,0 8 0,0-3 0,0 0 0,0 3 0,0-8 0,0 8 0,0-8 0,0 9 0,0-9 0,0 3 0,0 1 0,0 1 0,0 0 0,0 3 0,0-3 0,0 4 0,0 1 0,0-5 0,0 3 0,0-8 0,0 4 0,0 0 0,0-1 0,0 2 0,0-2 0,0 0 0,0-2 0,0 2 0,0-4 0,0 0 0,0 0 0,0 0 0,0-1 0,0 1 0,0-1 0,0 0 0,0 0 0,0 1 0,0-1 0,0 0 0,0 0 0,0 0 0,0 1 0,0-1 0,4-4 0,1 0 0,4-4 0,-1 0 0,1 0 0,0 0 0,5 0 0,-4 0 0,8 0 0,3 0 0,0 0 0,9 0 0,-3 0 0,12-6 0,8 5 0,9-10 0,16 10 0,1-5 0,17 6-498,-39 0 0,1 0 498,5 0 0,0 0 0,0 0 0,0 0 0,4 0 0,0 0 0,-4 0 0,1 0 0,3 0 0,2 0 0,4 0 0,1 0 0,-5 0 0,0 0 0,4 3 0,1 1 0,0-4 0,-1 2 0,-4 4 0,1 1 0,3-5 0,1-2 0,-5 4 0,-2-1 0,36-3 0,-38 0 0,-1 0 0,30 0-278,-33 0 0,2 0 278,35 0 0,-1 0 0,-9 0 0,-1 0 0,1 0-32,-9 0 32,-1 5 0,-1-3 0,-6 3 0,7 1 965,-9-5-965,0 5 584,-7-1-584,-2 2 35,0-1-35,-6 4 0,6-8 0,-7 8 0,0-9 0,-1 9 0,1-8 0,0 3 0,7 1 0,-5-5 0,5 5 0,0-6 0,-6 0 0,6 0 0,-13 0 0,4 0 0,-11 0 0,4 0 0,-6 0 0,7 0 0,-5 0 0,11 0 0,-5 0 0,7 0 0,0-6 0,7 5 0,-5-9 0,12 8 0,-12-3 0,12-1 0,-5-1 0,7 0 0,1 2 0,27-1 0,-21-1 0,22 0 0,-29 1 0,-7 1 0,-2 3 0,-7-3 0,0 5 0,-7 0 0,-2 0 0,-11 0 0,-2 0 0,-5 0 0,-1 0 0,-4 0 0,3 0 0,-3 0 0,0 0 0,3 0 0,-8 0 0,9 0 0,-9 0 0,3 0 0,-4 0 0,0 0 0,0 0 0,-4-7 0,-1 1 0,-4-11 0,0 3 0,0-6 0,0-5 0,0-2 0,0-5 0,0-7 0,0 5 0,0-19 0,0 11 0,5-19 0,2 4 0,6-6 0,-1 0 0,1-9 0,-5 7 0,3-7 0,-9 1 0,9 5 0,-10-5 0,5 7 0,-6 8 0,0-5 0,0 12 0,0-5 0,0 13 0,0 2 0,0 13 0,0-5 0,4 10 0,-3-5 0,4 11 0,-5-3 0,0 8 0,0-4 0,0 5 0,-8 5 0,-2 4 0,-14 6 0,-3 4 0,-5-4 0,-7 4 0,-26-2 0,-3-1 0,20-4 0,-4 0-903,-3-3 0,-4 0 903,-27 0 0,-7 0-1210,-6 0 1,-1 0 1209,31 0 0,-1 1 0,0-2 0,-4-1 0,-1-1 0,1-1-876,4 1 0,1-1 1,-2 0 875,-6-2 0,-3-1 0,1 1 0,1-1 0,0 1 0,1-1 0,0 1 0,1-1 0,0 1 0,7-1 0,1 1 0,0 0-551,-4 2 1,0 1 0,1 0 550,-26-6 0,4 2 0,3 6 0,4 0 213,20-6 1,2 0-214,-2 6 0,1 0 0,12-5 0,1-1 722,-6 6 1,1 1-723,5-4 0,1 1 0,-40-3 2620,18 4-2620,1-4 2270,9 6-2270,-1 0 1104,8 0-1104,-5 0 575,12 0-575,-13 0 62,6 0-62,-7 0 0,0 0 0,-1 0 0,1 0 0,-9 0 0,-1 0 0,-9 0 0,1 0 0,-1 0 0,1 0 0,-1 0 0,0 0 0,9 0 0,-7 0 0,14 0 0,-5 0 0,7 0 0,1 6 0,7-5 0,2 10 0,7-10 0,6 9 0,3-9 0,5 9 0,1-9 0,5 4 0,2-5 0,10 0 0,1 0 0,0 4 0,4-3 0,-3 3 0,4-4 0,0 0 0,0 4 0,0-3 0,0 7 0,-5-7 0,4 3 0,-9-4 0,5 4 0,-6-2 0,0 2 0,0 0 0,1-3 0,4 4 0,-4-5 0,5 4 0,-1-3 0,2 6 0,4-6 0,4 7 0,1-3 0,4 4 0,0-1 0,0 0 0,0 1 0,0-1 0,0 1 0,0-1 0,0 1 0,4 0 0,-3 0 0,7 0 0,-7-1 0,7 1 0,-3 0 0,0 0 0,3 5 0,-3 0 0,5 1 0,-1 4 0,1-5 0,0 6 0,-1-5 0,1 3 0,-5-8 0,3 9 0,-7-9 0,4 3 0,-1-4 0,-3 0 0,3-12 0,-4 1 0,0-6 0,0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2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1661 1167 24575,'13'-9'0,"7"-5"0,7-3 0,0-9 0,12-4 0,-9 2 0,18-9 0,-5 7 0,8-8 0,-1 0 0,-8 7 0,5 1 0,-13 9 0,11-2 0,-12 1 0,6 4 0,-7-2 0,-5 8 0,3-8 0,-9 9 0,10-10 0,-10 6 0,10-7 0,-10 7 0,4-4 0,0 2 0,-4-3 0,10-1 0,-10 1 0,4 0 0,0-1 0,-4 6 0,4-1 0,-9 2 0,2 8 0,-8-7 0,9 8 0,-9-4 0,3 3 0,1-2 0,-4 3 0,3-1 0,1-2 0,-4 3 0,4-5 0,-1 5 0,-3-3 0,4 3 0,0-4 0,0 0 0,1-1 0,12-4 0,-15 4 0,11-4 0,-10 4 0,-3 5 0,4-3 0,-5 3 0,0 0 0,0-3 0,-1 7 0,1-7 0,-1 7 0,-3-6 0,2 6 0,-2-3 0,3 4 0,0 0 0,1-9 0,0 7 0,5-12 0,1 9 0,4-5 0,1 0 0,-5 1 0,-2-1 0,1 5 0,-4-3 0,4 3 0,-1 0 0,-3-3 0,9 3 0,-5-5 0,6 1 0,0-1 0,-1 4 0,-4-2 0,3 2 0,-8 1 0,4-3 0,-5 7 0,0-7 0,-1 3 0,1 0 0,0-3 0,0 7 0,0-3 0,0 4 0,-4-4 0,3 3 0,-4-3 0,1 8 0,-1 0 0,-4 5 0,0 0 0,0-1 0,4 1 0,5 1 0,6-1 0,10 6 0,2 1 0,19 7 0,-2 7 0,18-4 0,3 12 0,9-10 0,-8 4 0,12 0 0,-12-5 0,7 6 0,7-6 0,-15-2 0,15 2 0,-15-1 0,6-6 0,-7 4 0,-1-10 0,0 10 0,-7-10 0,6 4 0,-14-6 0,14 0 0,-6 0 0,0 1 0,5-1 0,-12 0 0,5 0 0,-7 0 0,-1-1 0,1 1 0,-6-1 0,4 1 0,-12-1 0,6-5 0,-7 3 0,7-2 0,-5-1 0,11 4 0,-11-4 0,11 1 0,-11 2 0,11-2 0,-5-1 0,1 4 0,-3-4 0,1 5 0,-5-5 0,11 4 0,-11-4 0,4 5 0,1-5 0,-5 4 0,4-4 0,-6 4 0,1 1 0,5 0 0,-10-5 0,10 4 0,-12-4 0,6 0 0,9 3 0,-12-3 0,11 4 0,-19-5 0,4 0 0,-6 0 0,1-4 0,-1 7 0,1-7 0,0 8 0,-1-8 0,-4 4 0,3-1 0,-8-3 0,9 8 0,-9-8 0,3 7 0,-4-7 0,0 7 0,0-7 0,0 7 0,-1-7 0,-3 6 0,3-6 0,-7 7 0,6-7 0,-6 7 0,7-7 0,-7 7 0,7-7 0,-7 7 0,6-7 0,-6 6 0,7-6 0,-7 6 0,6-6 0,-9 3 0,1-4 0,-8 0 0,-4 4 0,-2 2 0,-5 4 0,-5 0 0,4 0 0,-10 0 0,-2 1 0,-1 0 0,-5 0 0,0 0 0,5 5 0,-4-4 0,-1 4 0,5-5 0,-5 0 0,0 5 0,5-4 0,-4 5 0,5-7 0,1 6 0,5-5 0,2 4 0,5-1 0,-5-2 0,4 6 0,-4-6 0,-1 7 0,5-4 0,-10 7 0,5-7 0,-7 6 0,1-5 0,0 6 0,-1-1 0,1-4 0,0 3 0,5-8 0,-4 8 0,10-9 0,-10 4 0,10-5 0,-4 0 0,-1 5 0,5-4 0,-4 4 0,5-5 0,1 4 0,-1-3 0,0 3 0,1 0 0,-1-3 0,4 8 0,-2-8 0,3 7 0,-5-7 0,0 3 0,0 0 0,-5-3 0,4 8 0,-4-8 0,-1 4 0,5-1 0,-10-2 0,10 6 0,-10-6 0,5 3 0,-7 0 0,1-3 0,5 3 0,-4 1 0,5-5 0,-1 4 0,2-5 0,5 0 0,0 0 0,5-1 0,-3 1 0,8-1 0,-9 1 0,9-1 0,-9 0 0,1 5 0,-3-4 0,-3 4 0,4-4 0,5-1 0,-3 1 0,3-1 0,-10 1 0,4 5 0,-5-4 0,7 3 0,-7-4 0,5 4 0,-10-2 0,10 2 0,-4-3 0,0 4 0,4-4 0,-10 4 0,10-5 0,-5 0 0,6 0 0,1 0 0,4-1 0,-4 1 0,9-1 0,-8 0 0,7 0 0,-2 1 0,4-5 0,0 2 0,0-6 0,0 7 0,0-7 0,0 7 0,0-4 0,1 1 0,-1-1 0,4 0 0,-3-3 0,4 2 0,-5 1 0,1-3 0,3 7 0,-3-7 0,4 3 0,-4-4 0,-1 0 0,1-4 0,0 3 0,-1-3 0,-5 0 0,4 3 0,-8-8 0,-3 3 0,-6-4 0,-27-2 0,10 0 0,-34-8 0,12 6 0,-25-6 0,7 12-435,30 1 1,-2 1 434,-39-2 0,39 4 0,0-1 0,-2-2 0,4 1 0,-26-1 0,26 0 0,2-1 0,-26-5 0,27 5 0,0 1 0,-42-7-439,2 0 439,9 0 0,8 1 0,-5-1 0,13 1 0,-5 6 0,-1-5 0,7 5 0,-7-6 0,9 0 0,-9 0 850,7 0-850,-7 0 458,9 0-458,-1 0 0,-7 0 0,5 0 0,-5 0 0,8 6 0,7-4 0,-6 10 0,13-9 0,-5 8 0,14-8 0,-6 9 0,13-9 0,-13 9 0,12-4 0,-11 0 0,5 4 0,-7-10 0,0 10 0,6-9 0,-4 9 0,11-9 0,-11 9 0,11-9 0,-11 9 0,11-9 0,-5 4 0,7 0 0,-1-3 0,-6 7 0,6-2 0,-13-2 0,12 5 0,-5-4 0,7 5 0,5 0 0,-3 0 0,13 0 0,-7 0 0,14 0 0,-4 0 0,5 0 0,1 0 0,-1 0 0,8 0 0,6-9 0,9 7 0,6-11 0,-1 12 0,1-8 0,-1 3 0,1-8 0,-1 3 0,7-8 0,-5 3 0,4-5 0,-6 2 0,1 3 0,-1 2 0,1 4 0,5 0 0,-4 0 0,4 4 0,1-3 0,-5 7 0,4-7 0,-6 8 0,1-8 0,-1 4 0,1-5 0,0-4 0,-1 3 0,6-4 0,-4 5 0,4 0 0,-5 0 0,-1 0 0,1 4 0,0-3 0,-1 0 0,1-2 0,-1-4 0,1 5 0,5 0 0,-4 0 0,10-1 0,-10 1 0,10 0 0,-11 4 0,11-4 0,-10 9 0,4-8 0,-5 8 0,0-8 0,-1 3 0,1-4 0,-1 1 0,1-6 0,5 4 0,-4-8 0,10 7 0,-10-2 0,4 4 0,-5 0 0,-1 0 0,1 0 0,-1 4 0,1-2 0,-6 6 0,5-6 0,-4 7 0,-1-8 0,0 8 0,0-7 0,-4 7 0,3-8 0,-4 8 0,0-3 0,0 0 0,0 3 0,0-7 0,-1 7 0,1-7 0,0 7 0,0-7 0,0 7 0,-4-7 0,3 7 0,-4-7 0,5 3 0,0-3 0,0 3 0,-1 1 0,-3 0 0,3 3 0,-3-3 0,0 4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3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4227 108 24575,'-25'0'0,"7"0"0,-41 0 0,20 0 0,-31 0 0,6 0 0,-9 0 0,-18 0-737,-2 7 737,42-7 0,-1 1 0,-4 8 0,0 2 0,4-3 0,0 1 0,-9 2 0,0 2 0,8 0 0,1 1 0,-10-2 0,2 0 0,-27 16 0,17-12 0,1-1 0,-6 6 0,15-7 0,0 1 0,-23 6-283,-1 1 283,2 3 0,10-10 0,9 9 0,7-11 0,-6 6 0,13-8 0,-5 1 726,0 0-726,5 0 294,-5 0-294,0 0 0,-2 1 0,0-1 0,-6 0 0,13 0 0,-12 1 0,12-2 0,-5 1 0,7 5 0,0-4 0,0 4 0,0-5 0,0-1 0,7 1 0,-6-1 0,12 0 0,-11 1 0,5-1 0,-1 0 0,-4 1 0,5-1 0,-7 1 0,0-1 0,6-4 0,2 3 0,7-9 0,0 8 0,0-7 0,5 7 0,-4-8 0,10 3 0,-4 0 0,5-2 0,0 6 0,0-7 0,6 4 0,-5-1 0,4-3 0,-5 4 0,5-2 0,-3-2 0,8 3 0,-9 1 0,9-4 0,-4 7 0,1-7 0,-2 7 0,1-7 0,-4 7 0,8-7 0,-4 3 0,5 0 0,0-3 0,0 7 0,0-7 0,0 3 0,4 0 0,-3-3 0,3 3 0,-3-4 0,3 4 0,-3-3 0,3 2 0,-3-3 0,3 4 0,-3-3 0,4 3 0,-1 0 0,-2-3 0,2 2 0,-4-3 0,1 0 0,0 0 0,4 4 0,0 0 0,8 1 0,1 2 0,4-6 0,-4 7 0,2-7 0,-2 7 0,4-7 0,0 7 0,0-3 0,0 4 0,0-5 0,4 5 0,2-4 0,0 1 0,3 2 0,-3-7 0,5 4 0,-1-5 0,1 0 0,5 0 0,1 0 0,7 0 0,-7 0 0,5 0 0,-10 4 0,10-3 0,-10 8 0,4-8 0,-6 3 0,1 1 0,0-4 0,-1 8 0,1-4 0,-1 5 0,6 0 0,-4 0 0,4 4 0,1 2 0,-5 4 0,11 7 0,-5-4 0,0 3 0,4-5 0,-4 0 0,6 6 0,-1-4 0,1 4 0,8 2 0,0-5 0,9 13 0,-1-6 0,7 7 0,-4 0 0,30 17 0,-5-3 0,-33-19 0,1-1 0,41 19 0,-19-6 0,5-6 0,-15-1 0,5 0 0,-11-6 0,-4-3 0,-2-6 0,-11-1 0,-1-1 0,-2-4 0,-4-3 0,-1-4 0,-1 5 0,-5-4 0,0 3 0,-6-5 0,5 1 0,-5-1 0,1 1 0,3-1 0,-3 1 0,0-1 0,3 1 0,-3-1 0,0 0 0,3 1 0,-3-1 0,5 1 0,-1 0 0,1 0 0,-1 0 0,1-1 0,-5-3 0,3 2 0,-3-2 0,13 8 0,0-3 0,1 4 0,-4-5 0,1 0 0,-5 0 0,9 0 0,-9 0 0,10 1 0,-4-1 0,-1 1 0,-1-6 0,1 5 0,-5-5 0,4 1 0,-6-2 0,1 1 0,-1-4 0,1 3 0,0-4 0,-1 0 0,1 0 0,-1 0 0,1 0 0,-5 0 0,3 0 0,-8 0 0,8 0 0,-8 0 0,4 0 0,-5 0 0,0 0 0,-1 0 0,1 0 0,0 0 0,0 0 0,4 0 0,-3 0 0,2 0 0,-3 0 0,0 0 0,0-4 0,0-1 0,0 0 0,0-3 0,4 7 0,-3-7 0,4 7 0,-5-3 0,-1 4 0,1 0 0,0 0 0,0 0 0,-1 0 0,0 0 0,0 0 0,0 0 0,0 0 0,1 0 0,-1 0 0,1 0 0,4 0 0,2 0 0,10 0 0,-4 0 0,5 0 0,-7 0 0,1 0 0,-5 0 0,3 0 0,-8 0 0,4 4 0,-6-3 0,6 7 0,-4-7 0,4 4 0,-5-5 0,4 0 0,-3 4 0,4-3 0,-5 3 0,-1-4 0,1 4 0,0-3 0,0 3 0,0-4 0,0 0 0,0 0 0,-1 0 0,1 0 0,0 0 0,0 0 0,-1 0 0,1 3 0,0-2 0,-1 3 0,0-1 0,1-2 0,-5 7 0,3-3 0,-6 3 0,7-3 0,-3-2 0,3-3 0,-4 4 0,3-3 0,-2 3 0,3-4 0,0-4 0,1-1 0,0-9 0,10-1 0,11-13 0,11 3 0,23-12 0,14-6-745,-28 17 1,4-1 744,9-4 0,2-2 0,3 1 0,2 0 0,9-2 0,1 0-1059,-4 1 0,0 0 1059,9-2 0,1 0 0,-5 1 0,1 0 0,5-1 0,0 0 0,-5 4 0,-1 1 0,0 1 0,-2 0 0,-4 4 0,-1 0-650,0 0 1,0 1 649,-4 3 0,-2 0 0,-5-2 0,-1 1-349,-1 6 0,0 0 349,-8-3 0,-2 2 999,37-5-999,8-6 0,-19 7 0,16-8 0,-10 8 0,-12 1 1993,-8 8-1993,-7-1 1491,-2 6-1491,-14-3 908,-1 9-908,-7-9 213,-5 9-213,4-8 0,-10 7 0,9-2 0,-3-1 0,5 4 0,0-4 0,7-1 0,-5 5 0,11-9 0,-5 8 0,14-9 0,-5 10 0,5-10 0,-7 10 0,-1-10 0,-6 10 0,6-9 0,-13 8 0,6-3 0,-7 0 0,-5 4 0,4-9 0,-5 9 0,6-9 0,-5 9 0,4-4 0,-5 1 0,1 2 0,-2-2 0,-5-1 0,-1 4 0,-4-3 0,3 4 0,-8-4 0,4 3 0,-5-3 0,0 4 0,-1 0 0,-7 0 0,-6-4 0,-15-2 0,-6-4 0,-6-6 0,-7-2 0,-1-4 0,-7-2 0,0 1 0,0-1 0,-7 0 0,-2 0 0,-25-4 0,21 9 0,7 1 0,0 1 0,-18-6-376,17 5 1,-2-1 375,-37-9 0,41 7 0,-1-2 0,-3 3 0,-1-1 0,-1-5 0,-1-1-738,-3 0 1,-1 0 737,-4 3 0,-1-1 0,0-7 0,-2 1 0,-4 5 0,0 1 0,3-7 0,4 1 0,12 10 0,2 2-389,-6-4 0,1 2 389,-29-14 0,31 20 0,0-1 0,9-5 0,1 1-121,-45-10 121,18-2 0,1 5 0,9 8 660,0 0-660,6 7 1457,3 0-1457,7 5 866,0-3-866,0 8 142,7-3-142,1 5 0,7 0 0,0 0 0,-7 0 0,5 0 0,-5 0 0,0 0 0,5 0 0,-4 0 0,-1 0 0,5 0 0,-5 0 0,7 0 0,-7 0 0,11 0 0,-10-5 0,11 4 0,1-4 0,0 5 0,7 0 0,-1 0 0,0 0 0,5 0 0,2 0 0,-1 0 0,4 0 0,-4 0 0,5 0 0,0 0 0,0 0 0,0 0 0,0 0 0,-5 0 0,4 0 0,-4 0 0,5 0 0,0 0 0,0 0 0,-4 0 0,2 0 0,-2 0 0,4 0 0,0 0 0,0 0 0,1 0 0,-1 0 0,4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34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0 24575,'0'18'0,"0"0"0,0 7 0,0 2 0,0 5 0,0 0 0,0 0 0,0 7 0,0-6 0,0 1 0,0-4 0,0 3 0,0-5 0,0 10 0,0-12 0,0 1 0,0 4 0,0-11 0,0 1 0,0-3 0,0-8 0,0 9 0,0-9 0,0 3 0,0-4 0,0 0 0,0 0 0,0 0 0,0-1 0,0 1 0,0 0 0,0 0 0,0 0 0,0-1 0,0 0 0,0 0 0,0 0 0,-7-3 0,1-1 0,-16-4 0,0-10 0,-5 3 0,-4-13 0,4 8 0,1-7 0,0 7 0,7-6 0,-1 7 0,5-3 0,1 8 0,9-2 0,1 4 0,8-1 0,5 1 0,6 4 0,4 0 0,1 4 0,-1 2 0,1 4 0,0-1 0,-6 1 0,0-1 0,0 0 0,-4 0 0,3 0 0,-4 0 0,0 0 0,0 0 0,0 0 0,-1-4 0,1-1 0,0 0 0,0-3 0,0 2 0,0-3 0,-1 0 0,1 0 0,0 0 0,-1 0 0,1 0 0,0 0 0,0 0 0,0 0 0,0 0 0,0 0 0,-1 0 0,2-8 0,3-3 0,3-9 0,3 0 0,6 0 0,-4 0 0,10-2 0,-10 3 0,4-2 0,-5 6 0,-1-4 0,-4 8 0,-1-2 0,-5 8 0,0-3 0,-1 7 0,-3-7 0,-1 7 0,-4-3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37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24575,'0'9'0,"0"-1"0,0 1 0,0 0 0,0 0 0,0 0 0,0-1 0,0 1 0,0 0 0,0 0 0,0 0 0,0 0 0,0-1 0,0 6 0,0-4 0,0 4 0,0-6 0,0 6 0,0-4 0,0 8 0,0-3 0,0 5 0,0-1 0,0 1 0,0 0 0,0-1 0,-4 6 0,2-4 0,-7 4 0,8-5 0,-8 0 0,4-1 0,-1 1 0,2-5 0,-1 3 0,4-8 0,-3 8 0,4-8 0,0 4 0,0-5 0,0 0 0,0-1 0,0 1 0,0 0 0,0 0 0,0 0 0,0 0 0,0-1 0,0 1 0,0-1 0,0 0 0,0 1 0,-4-1 0,3 0 0,-2-7 0,-6-3 0,7-6 0,-7-2 0,5-4 0,-2 4 0,-3-8 0,0 8 0,-6-9 0,5 9 0,-4-4 0,5 5 0,0 0 0,0 0 0,-4 0 0,3 0 0,-4 3 0,5-2 0,0 7 0,0-3 0,0 4 0,0 0 0,8 0 0,2 4 0,12 2 0,2 3 0,5 1 0,-1 4 0,-3 1 0,2 5 0,-3-1 0,0-4 0,-1 3 0,-5-8 0,0 4 0,0-5 0,0-4 0,0 3 0,0-7 0,0 3 0,0-4 0,-1 0 0,1 0 0,0 0 0,-1 0 0,1-4 0,1-6 0,3-5 0,8-6 0,1-4 0,9 2 0,-2-9 0,4 3 0,1-1 0,1-3 0,-1 3 0,1-5 0,-7 7 0,4 0 0,-5 8 0,-1-1 0,0 0 0,-12 6 0,0 2 0,-5 4 0,0 4 0,0 1 0,-4 4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3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 24575,'0'17'0,"0"1"0,0 2 0,0 5 0,0-4 0,0 16 0,0-19 0,0 18 0,-5-15 0,4 12 0,-4-7 0,0-1 0,4-5 0,-3 0 0,-1-1 0,4 1 0,-3-6 0,0 0 0,3-5 0,-7 0 0,7 0 0,-3-1 0,4 1 0,-4-4 0,3 3 0,-3-3 0,4 3 0,0 1 0,-4-5 0,3 3 0,-6-6 0,2 3 0,-3-4 0,-1 0 0,1 0 0,-1-4 0,0-1 0,0-4 0,-5 0 0,-1-1 0,-5 0 0,1 5 0,-1-4 0,0 3 0,5-3 0,-3-1 0,8 1 0,-4 3 0,5-2 0,0 8 0,7-4 0,3 4 0,8 4 0,0 0 0,-1 5 0,6 5 0,-4-4 0,4 4 0,-1-1 0,-3-3 0,9 4 0,-9-5 0,8 1 0,-8-1 0,9 1 0,-9-2 0,3-2 0,1-2 0,-4-4 0,4 4 0,-1-3 0,2 3 0,0-4 0,3 0 0,-3 0 0,5 0 0,-1 0 0,1 0 0,-1-5 0,1 0 0,-1-10 0,-3 0 0,2-5 0,-3 5 0,1-4 0,2 4 0,-7 0 0,3-3 0,-1 7 0,-2-3 0,3 0 0,-5 4 0,0-9 0,0 9 0,0-4 0,0 5 0,0 0 0,0 0 0,0 0 0,0 4 0,-4-2 0,-1 6 0,-4-3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4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24575,'0'-5'0,"0"1"0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5:3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1301 24575,'18'-18'0,"17"-5"0,11-10 0,26-4 0,5-12 0,18-3 0,6-1-551,-36 22 0,2 1 551,47-25 0,-48 27 0,1 0 0,53-31 0,-60 28 0,6-1 0,55-27 0,1-1 0,-55 23 0,-1 0 0,48-18 0,-5 3 0,-21 3 270,10 2-270,-13-2 0,-13 11 0,-12 8 0,3 1 0,-13 9 832,0-3-832,-2 9 0,-6-2 0,5 6 0,-7-3 0,0 4 0,0 1 0,0-1 0,-7 1 0,-2-1 0,-7 1 0,0 0 0,-6 1 0,-1 2 0,0-1 0,-5 2 0,5-1 0,-6-1 0,0 5 0,0-5 0,0 5 0,0-2 0,-5 5 0,-2 6 0,-4 0 0,0 7 0,0-7 0,5 7 0,2-4 0,5 5 0,0 0 0,7 4 0,0-3 0,25 21 0,2-12 0,29 21 0,-8-4 0,5-4 0,16 22 0,-28-27 0,34 22 0,-35-14 0,23 3 0,-15 2 0,5-5 0,-9-5 0,0 2 0,6-7 0,5 9 0,-2-9 0,8 4 0,-16-5 0,5-1 0,-6 1 0,-3-6 0,-6 3 0,-4-4 0,-15-1 0,6 4 0,-8-9 0,11 9 0,-4-9 0,-6 4 0,6-1 0,-5 2 0,6 0 0,-6-1 0,4 0 0,-12-5 0,6 4 0,-8-1 0,-6-3 0,5 4 0,-5-6 0,5 1 0,0 0 0,0 0 0,1-1 0,-7-3 0,5 3 0,-11-7 0,5 7 0,-6-7 0,1 3 0,-1-4 0,0-3 0,-1-1 0,-4 0 0,-5-2 0,-13 1 0,-13-2 0,-16 0 0,-1 0 0,-14 0 0,6 5 0,-17 0 0,6 5 0,-15 4 0,16 1 0,-38 12 0,23-6 0,-49 19 0,29-11 0,-36 19 0,26-13 0,6 5 0,-1-2 0,12 2 0,-10 5 0,-4-5 0,25 2 0,-9-10 0,21 8 0,-11-9 0,11 4 0,-5 0 0,8-3 0,-1 3 0,0-5 0,0 1 0,9-1 0,2-1 0,10-6 0,-2 4 0,4-8 0,-2 3 0,1 0 0,7-4 0,-7 9 0,7-10 0,-9 10 0,10-9 0,-7 4 0,14-6 0,-14 6 0,13-5 0,-6 5 0,9-7 0,5 1 0,-4-4 0,9 3 0,-9-6 0,10 2 0,-4-4 0,6 1 0,5-1 0,-4-3 0,4-1 0,0-6 0,2-1 0,4-7 0,0-1 0,0 0 0,0-3 0,0-1 0,-6-1 0,5-3 0,-10 4 0,4 0 0,0-5 0,-9 5 0,7-9 0,-14 8 0,9-4 0,-18 0 0,10-1 0,-19-6 0,-4 0 0,-11-12 0,1 7 0,-8-12 0,-14-6 0,15 7 0,-24-18 0,36 19 0,-14-10 0,8 11 0,-2-5 0,6 12 0,6 1 0,3 6 0,-1-1 0,2 6 0,-1-4 0,10 9 0,-9-9 0,16 10 0,-7-5 0,7 2 0,2 3 0,-2-3 0,2 7 0,5-2 0,-4 6 0,4-6 0,-6 7 0,7-3 0,-5 3 0,5-3 0,-7 2 0,6-6 0,-4 6 0,4-3 0,0 1 0,2 2 0,-1-6 0,6 7 0,-5-3 0,6 4 0,0 0 0,-1 0 0,1 3 0,0-3 0,0 3 0,0 0 0,0-2 0,0 5 0,0-6 0,0 3 0,-1 0 0,2-2 0,-1 5 0,0-5 0,0 5 0,0-2 0,5 0 0,-3 2 0,3-5 0,-5 2 0,1 0 0,4-2 0,-3 2 0,3 0 0,0-2 0,-3 2 0,3 0 0,0-2 0,-3 5 0,7-5 0,-7 5 0,8-5 0,-9 5 0,9-6 0,-8 7 0,7-7 0,-7 7 0,7-6 0,-8 5 0,9-5 0,-8 5 0,7-6 0,-7 7 0,8-7 0,-4 3 0,1 1 0,3-4 0,-9 7 0,9-7 0,-8 7 0,8-6 0,-9 5 0,9-2 0,-4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4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5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3853 283 24575,'-13'0'0,"-21"0"0,-10 0 0,-19 0 0,-9 0 0,-11 0 0,-10 0-691,38-2 1,-2 4 690,0 7 0,0 2 0,-5-6 0,-1 2 0,0 14 0,2 1 0,8-12 0,0-2 0,-2 10 0,1-1 0,2-5 0,1-1 0,-44 18 0,40-14 0,1-1 0,-30 8 108,-6-2-108,16-7 0,3 0 0,14-1 0,-4 1 0,12-1 0,2 4 1032,1-3-1032,12 2 241,-11-3-241,11-1 0,-5 0 0,0 0 0,5 0 0,-11 0 0,5 6 0,-7-4 0,-7 4 0,5-5 0,-13 6 0,14-5 0,-14 5 0,6-5 0,0 4 0,-6-3 0,6 3 0,0-5 0,2 0 0,7 0 0,-7 0 0,5-5 0,1 3 0,3-4 0,11 0 0,-5 4 0,7-4 0,0 0 0,5 3 0,2-8 0,5 8 0,0-8 0,5 4 0,-3-1 0,8-3 0,-9 3 0,9-4 0,-4 0 0,5 4 0,0-3 0,0 3 0,1 0 0,-1-3 0,0 2 0,0-3 0,0 0 0,1 0 0,-1 0 0,0 0 0,4 4 0,-3-3 0,3 3 0,-4-4 0,0 0 0,0 0 0,4 4 0,-3-3 0,3 3 0,-3 0 0,-1-3 0,0 6 0,1-6 0,-1 3 0,0-4 0,4 4 0,-3-3 0,3 3 0,-4-4 0,4 3 0,-3-2 0,3 7 0,-4-7 0,0 3 0,0 0 0,0-3 0,0 7 0,1-7 0,-1 3 0,4 0 0,-3-3 0,7 7 0,-6-7 0,6 6 0,-3-2 0,8 3 0,5-4 0,11 5 0,7-3 0,5 0 0,0 3 0,0-3 0,1 0 0,5 4 0,-4-9 0,11 4 0,-5 1 0,1-5 0,3 9 0,4-3 0,16 6 0,2-1 0,13 8 0,-5 1 0,7 6-536,10 7 536,-7 1 0,7 8 0,-25-10 0,20 7 0,-17-7 0,13 8 0,-2-1 0,-15-2 0,7 2 0,-9-2 0,0-6 0,-5 4 0,-2-3 0,-13-3 0,5 6 0,-13-12 536,5 4-536,-14-7 0,5 0 0,-10-1 0,4 0 0,-5-4 0,-1 2 0,1-7 0,5 8 0,-4-8 0,4 9 0,0-9 0,-4 3 0,10 2 0,-4-5 0,11 5 0,-4 0 0,11-4 0,-4 4 0,6-4 0,-1 0 0,1-1 0,0 1 0,-7-1 0,5 1 0,-11-1 0,5 0 0,-7 4 0,-6-3 0,0 3 0,-7-5 0,-4-1 0,-1-4 0,-6 3 0,1-7 0,0 7 0,4-7 0,-3 3 0,-2 0 0,0-3 0,-3 3 0,3-1 0,-3 2 0,2 0 0,-6 2 0,3-3 0,0 1 0,0-2 0,4-3 0,1 0 0,-1 0 0,1 0 0,-1 0 0,1 0 0,0 0 0,0 0 0,0 0 0,-1 4 0,1-3 0,0 3 0,0 0 0,0-3 0,-1 3 0,1 0 0,0-3 0,0 7 0,5-7 0,-4 7 0,3-3 0,-4-1 0,5 5 0,-4-8 0,3 7 0,-4-7 0,0 3 0,0 0 0,5-3 0,-4 3 0,3-4 0,-4 0 0,5 0 0,-4 0 0,8 0 0,-8 0 0,9 0 0,-5 0 0,1 0 0,4 0 0,-9 0 0,8 4 0,-8-3 0,3 4 0,-4-5 0,0 0 0,0 0 0,0 4 0,-1-4 0,1 4 0,0 0 0,-1-3 0,1 7 0,-1-4 0,0 1 0,1-1 0,0-4 0,-1 0 0,1 0 0,0 0 0,0 0 0,-1 0 0,1 4 0,0-3 0,0 3 0,-5 0 0,4-3 0,-3 3 0,0 0 0,2-3 0,-2 6 0,3-6 0,0 6 0,0-6 0,0 3 0,-3-1 0,2-2 0,-2 3 0,3-4 0,0 0 0,0 0 0,0 0 0,1 0 0,-1 0 0,0-4 0,1-6 0,17-6 0,6-13 0,31 3 0,24-15-863,-31 18 1,4-1 862,13-4 0,3-3-1248,4-2 0,2-2 1248,-17 11 0,3-1 0,-1 1-911,1-1 1,1 1 0,1-1 910,6-1 0,2 0 0,0 0 0,4 2 0,1 1 0,-1 0 0,-7 1 0,-2 0 0,1 1 0,3 1 0,1 1 0,-3 0 0,-6 0 0,-2 1 0,0-1-780,28-8 1,0 0 779,-1 4 0,-1 1 0,-6-4 0,0 1 0,1 6 0,-1 1 0,-6-2 0,0-2 0,1 1 0,-4 1 232,-21 7 1,-3 0-233,11-6 0,-2 1 0,25 2 0,-33 2 0,1 0 0,37-8 1702,-3 0-1702,-16-3 0,-3 10 2854,-15-3-2854,-2 6 2213,-14 6-2213,-1-4 982,-7 4-982,-6 0 295,0-4-295,-1 4 0,-4 1 0,10-5 0,-5 4 0,6-5 0,0 1 0,1-1 0,-1 0 0,0 0 0,-6 5 0,5-4 0,-4 4 0,-1-4 0,5 4 0,-10-3 0,10 3 0,-5-4 0,1-1 0,4-4 0,-5 3 0,1-3 0,4 4 0,-5-4 0,6-2 0,1 0 0,-7-2 0,5 2 0,-4 1 0,5-4 0,0 3 0,14-4 0,-16 4 0,15 2 0,-29 5 0,8 0 0,-9 5 0,0 0 0,-2 1 0,-4 3 0,0-3 0,0 4 0,0 0 0,-1 0 0,-6 0 0,-14 0 0,-10 0 0,-10 0 0,-14 0 0,4-10 0,-20 7 0,-2-13 0,-19 8-660,-10-6 660,43 7 0,-2-1-934,-7-3 0,-5-1 934,-23-1 0,-5-2-1046,27 1 1,0-2-1,-4 1 1046,-15-2 0,-5 1 0,1-3 0,-1-3 0,0-2 0,3 0 0,13 4 0,3 2 0,-3-3 0,-15-4 0,-3-2 0,4 0 0,20 5 0,2 1 0,-1-1 0,-16-5 0,-2 0 0,4 2-681,-4-3 0,3 1 681,-9-4 0,3 3 0,26 11 0,3 1-167,-6-6 1,0-1 166,1 6 0,4 1 1218,-26-12-1218,4 8 3035,26 8-3035,7 0 1760,2 0-1760,18 6 1138,-9 1-1138,10 0 209,0 4-209,-4-4 0,5 5 0,-1 0 0,-10 0 0,14 0 0,-14 0 0,10 0 0,-5 0 0,-1 0 0,1 0 0,5 0 0,-4 0 0,10 0 0,-10 0 0,10 0 0,-10 0 0,10 0 0,-10 0 0,10 0 0,-10 0 0,10 0 0,-4 0 0,5 0 0,1 0 0,-7 0 0,5 0 0,-4 0 0,5 0 0,0 0 0,1 0 0,-1 0 0,0 0 0,1 0 0,4 0 0,1 0 0,5 0 0,0 0 0,0 0 0,0 0 0,0 0 0,4 4 0,-2-3 0,6 7 0,-6-7 0,2 6 0,-3-2 0,-1 0 0,1 2 0,-1-6 0,0 7 0,-5-7 0,4 7 0,-14-3 0,7 1 0,-8 3 0,0-3 0,-2 4 0,-5-4 0,-1 3 0,1-8 0,0 4 0,-1 0 0,1-4 0,5 8 0,2-8 0,5 4 0,5-5 0,2 4 0,-1-3 0,4 3 0,-4-4 0,5 0 0,0 0 0,0 0 0,0 0 0,1 0 0,-1 0 0,0 0 0,0 0 0,0 0 0,0 0 0,0 0 0,0 0 0,0 0 0,0 0 0,0 0 0,0 0 0,0 0 0,0 0 0,1 0 0,-1 0 0,1 0 0,-1 0 0,1 0 0,0 0 0,3 3 0,-2-2 0,6 6 0,-7-6 0,8 7 0,-4-4 0,0 1 0,3 2 0,-7-6 0,3 7 0,-4-7 0,-5 7 0,-1-7 0,0 7 0,-9-7 0,13 7 0,-19-2 0,14-1 0,-10 4 0,11-4 0,-3 5 0,8-1 0,-9-4 0,9 3 0,-4-3 0,5 0 0,-4 3 0,2-7 0,-2 4 0,4-5 0,0 0 0,0 0 0,0 0 0,1 0 0,-1 0 0,12-8 0,-5 7 0,9-7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4:5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 24575,'5'-4'0,"-2"7"0,-3 9 0,0 4 0,0 15 0,0 2 0,0 1 0,0 18 0,0-9 0,0 11 0,0-8 0,0-5 0,0 4 0,0-11 0,0-1 0,5-2 0,-4-10 0,4 4 0,-1-6 0,-3 1 0,4-1 0,-5 1 0,0-5 0,0 3 0,0-8 0,0 4 0,4-5 0,-3 0 0,3-1 0,-4 1 0,0 0 0,0-1 0,-8-7 0,2-7 0,-11-5 0,2-7 0,-11 2 0,5 0 0,-4 1 0,5 1 0,1-2 0,4 1 0,-4 1 0,9 5 0,0 0 0,6 0 0,4 0 0,0 0 0,4 4 0,0 1 0,5 4 0,5 0 0,-4 0 0,3 0 0,-4 4 0,0 1 0,0 4 0,-1 0 0,1 0 0,1 4 0,-1-3 0,0 4 0,0 0 0,0-4 0,0 3 0,0-4 0,0 0 0,0 0 0,0-1 0,-1 1 0,1 0 0,0 0 0,0-4 0,0-1 0,-1 0 0,1-3 0,0 3 0,0-4 0,0 0 0,0 0 0,0 0 0,-1 0 0,1 0 0,0 0 0,0 0 0,0-9 0,1-8 0,0-9 0,1-7 0,4 1 0,-3 0 0,4-1 0,-6 1 0,1 6 0,-1 0 0,0 7 0,-5 4 0,0 1 0,-5 9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0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5710 235 24575,'-26'0'0,"-3"0"0,-34 0 0,6 0 0,-6 0-1281,2 0 1,-3 0 1280,-10 0 0,-3 0-1136,-13 0 1,-1 0 1135,5 0 0,-2 0-446,13 0 1,-4 0-1,1 0 446,5 0 0,0 0 0,0 0 0,-4 0 0,0 0 0,2 0 0,6 0 0,2 0 0,-1 0 0,-4 0 0,-1 0 0,2 0 0,-25 0 0,3 0-526,4 0 0,3 0 526,19 0 0,3 0 0,-2 0 0,2 0 503,-32 0-503,40 0 0,0 0 0,-37 0 0,11-11 1990,17 8-1990,4-8 2670,19 11-2670,-11 0 1461,13-5-1461,-1 3 597,-4-3-597,4 5 0,-6 0 0,1 0 0,-1 0 0,-8 0 0,-1 0 0,-7 0 0,-1 0 0,1-6 0,-17 5 0,19-5 0,8 6 0,0 0 0,-10 0 0,-35 0 0,24-6 0,1 5 0,-7-5 0,15 6 0,-7 0 0,9 0 0,-1 0 0,8-6 0,2 5 0,7-4 0,0 5 0,-7-6 0,6 5 0,-6-5 0,7 1 0,0 4 0,-7-5 0,5 6 0,-5 0 0,7 0 0,0 0 0,0 0 0,7 0 0,-5 0 0,11 0 0,0 0 0,9 0 0,5 0 0,6 0 0,0 0 0,5 0 0,0 0 0,4 4 0,1 1 0,8-1 0,1 4 0,0-3 0,3 4 0,-3 0 0,0-1 0,3 1 0,-3 0 0,0 0 0,2 0 0,-6 0 0,7 0 0,-7-1 0,8 6 0,-8-4 0,3 8 0,-4-3 0,0 0 0,4 3 0,-3-3 0,4 5 0,-5-1 0,0 1 0,0 0 0,0-1 0,0 1 0,0-1 0,0 1 0,0-1 0,0 1 0,0-1 0,0 1 0,0 0 0,0-1 0,0 1 0,0-1 0,0 1 0,0-1 0,0 1 0,0 0 0,0-6 0,0 5 0,0-4 0,0-1 0,0 5 0,0-9 0,0 8 0,0-8 0,0 4 0,0-5 0,0-1 0,0 1 0,0 0 0,0 0 0,0 0 0,0 0 0,0-1 0,0 1 0,0-1 0,3-3 0,2-2 0,3-3 0,1 0 0,0 0 0,5 0 0,1 0 0,4 0 0,1 0 0,5 0 0,8 0 0,7 0 0,7 0 0,24-6 0,-2 4 0,31-4-1080,-46 5 1,5 2 1079,28-1 0,5 0 0,7 0 0,1 0-933,-32 0 0,2 0 1,1 0 932,7 0 0,2 0 0,-2 0 0,-7 0 0,-1 0 0,2 0-958,14-1 1,3 1-1,0 1 958,0 1 0,-1 1 0,0 1 0,0-1 0,0 0 0,0 2 0,1 1 0,-1 1 0,-1 0 0,-7 0 0,-2-1 0,1 1-633,3-1 0,-1 0 1,-2 1 632,19 2 0,-3 0-29,5 0 1,-1 0 28,-11 0 0,-2 0 0,2-4 0,-2-1 0,-4 1 0,-1-2 399,-1-3 0,-1 0-399,-4 0 0,-1 0 0,0 0 0,0 0 0,-5 0 0,0 0 819,4 0 0,-1 0-819,-8 0 0,-1 0 0,5 0 0,-1 0 0,-4 0 0,-1 0 0,5 0 0,1 0 0,-5 0 0,1 0 0,3 0 0,1 0 0,-6 0 0,0 0 0,0 0 0,0 0 0,1 0 0,-2 0 1742,28 0-1742,-20 0 0,0 0 0,26 0 0,-27 0 0,1 0 0,-12 0 0,-2 0 0,1 0 0,0 0 0,1 0 0,0 0 0,0 0 0,1 0 0,3 0 0,-1 0 0,-1 0 0,-3 0 0,34 0 0,-32 0 0,-1 0 0,14 0 0,-17 0 0,2 0 0,27 0 0,-28 0 0,0 0 0,31 0 0,-30-3 0,-2-1 0,14-2 0,19-14 0,-12 5 1561,9-11-1561,-2 5 0,-3-6 0,-14 2 0,7-2 0,-9 8 1616,-7-5-1616,-2 11 1337,0-10-1337,-5 10 750,5-5-750,-7 6 343,-1 0-343,-5 1 0,-3 4 0,1-3 0,-11 9 0,10-4 0,-18 5 0,6 0 0,-8 0 0,-3 0 0,-2 0 0,-4 0 0,-1 0 0,1 0 0,0 0 0,0 0 0,-1 0 0,1 0 0,-4-8 0,-2-2 0,-7-8 0,-2-2 0,-4 0 0,1 1 0,3-1 0,-3 0 0,8 0 0,-3 1 0,4-1 0,0-5 0,0 4 0,0-5 0,0 1 0,0-2 0,0-5 0,0 0 0,0 5 0,0-4 0,0 4 0,0-5 0,0 5 0,0-4 0,0 10 0,0-10 0,0 10 0,0-4 0,0 5 0,0 5 0,0-3 0,0 8 0,-4-4 0,-1 5 0,-4 4 0,4-3 0,-3 7 0,3-7 0,-4 7 0,0-3 0,1 4 0,-1 0 0,0 0 0,-5 0 0,-6 0 0,-1 4 0,-17 3 0,3 9 0,-27 4 0,4 4 0,-31-2-1047,38-9 1,-3 1 1046,-27 0 0,-4-1 0,13 0 0,-3 0 0,5-3 0,-6-1 0,2 0-1414,-18 0 0,-1-1 1414,14-4 0,-5-1 0,1 1-1039,0 2 0,0 0 0,-1-1 1039,-9-3 0,-1-3 0,1 3 0,3 3 0,1 2 0,0-1 0,0-5 0,0-1 0,2 1-639,7 1 0,3 2 0,0-1 639,4 0 0,1 0 0,1-1 146,-26-1 0,4 0-146,23 3 0,3 0 0,-5-4 0,4 0 1427,-29 7-1427,40-6 0,-1 0 0,1 2 0,2 1 0,-37-4 2978,9 0-2978,12 0 2774,8 0-2774,6 0 1507,3 0-1507,19 0 859,-2 0-859,16 0 118,-4 0-118,5-5 0,5 0 0,1 0 0,0 1 0,4 0 0,-3 3 0,4-3 0,4 0 0,-3 3 0,3-3 0,-3 4 0,-1 0 0,4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1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0 248 24575,'25'0'0,"12"0"0,19 0 0,24 0 0,4 0-569,-29 0 0,1 0 569,1 0 0,0 0 0,0 0 0,0 0 0,4 0 0,-1 0 0,-7 0 0,-2 0 279,37 0-279,-1 0 0,-12 0 0,1 0 0,4 0 0,-24 0 0,-8 0 0,-10 0 0,-11 0 859,-2 0-859,-5 0 0,-6 0 0,0 0 0,-5 0 0,0 0 0,-1 0 0,1 0 0,-1 0 0,0 0 0,0 0 0,0 0 0,1 0 0,-1 0 0,1 0 0,0 0 0,0 0 0,4 0 0,2 0 0,5 0 0,-1 0 0,-4 0 0,4 0 0,-10 0 0,10 0 0,-9 0 0,4-4 0,-6 3 0,1-3 0,0 4 0,0 0 0,0 0 0,-1 0 0,1 0 0,-5-7 0,0 2 0,-4-12 0,-9 7 0,-7-10 0,-11 9 0,-5-10 0,-1 4 0,1 0 0,-7-4 0,5 9 0,-5-4 0,1-1 0,9 5 0,-8-4 0,16 10 0,0-3 0,8 8 0,4-3 0,7 4 0,13 0 0,5 5 0,15 1 0,-5 4 0,7 5 0,-7-3 0,5 8 0,-5-8 0,7 8 0,-7-4 0,5 5 0,-5-1 0,7-3 0,-7 3 0,-1-5 0,-5 0 0,-5-1 0,-2-5 0,-4 0 0,-4 0 0,-1 0 0,-4 0 0,0 0 0,0-1 0,-9 6 0,-2-4 0,-15 16 0,4-9 0,-11 16 0,4-5 0,0 6 0,1 0 0,7-2 0,-1 0 0,6-5 0,-4-2 0,9 0 0,-3-4 0,8-1 0,1-1 0,1-9 0,3 3 0,-3-4 0,4 0 0,0-8 0,0-6 0,0-22 0,0 13 0,0-7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2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838 727 24575,'-5'3'0,"2"13"0,3-1 0,0 16 0,0 2 0,0 8 0,0 21 0,0-18 0,0 24 0,0-19 0,0 15 0,0 7 0,0 3 0,0-8 0,0 3 0,0-5 0,0 1 0,0-1 0,0-2 0,0-14 0,0 6 0,0-7 0,0 0 0,4-7 0,-2-1 0,7-7 0,-8 0 0,4 0 0,-1-5 0,-2-2 0,2-10 0,-4-2 0,0 1 0,0-4 0,0 4 0,0-5 0,0-1 0,0 1 0,0 0 0,0-1 0,0 1 0,0 0 0,0-1 0,0 1 0,0-1 0,0 0 0,0 1 0,3-5 0,2 0 0,4-4 0,-1 0 0,1 0 0,5-5 0,6-5 0,7-7 0,12-5 0,16-2 0,21-3-572,-22 15 1,5 1 571,3 0 0,3 0-989,14 2 1,2 1 988,5 3 0,3 1 0,5-1 0,1 2-784,-28 3 0,1 0 0,0 0 784,-1 0 0,0 0 0,0 0 0,1 0 0,0 0 0,-1 0 0,28 0 0,0 0-592,1 0 0,-5 0 592,-28 0 0,-1 0 117,9 0 1,-2 0-118,18 7 0,-35-4 0,-1 1 0,31 4 1601,-10 4-1601,-16-11 2454,5 5-2454,-12-6 1552,5 5-1552,-7-4 814,0 4-814,-7-5 0,5 0 0,-5 0 0,14 0 0,-5 0 0,12 0 0,-5 6 0,8-5 0,-1 5 0,0 0 0,8-5 0,-13 10 0,12-10 0,-14 10 0,0-10 0,-2 5 0,-8-1 0,-6-4 0,-1 4 0,-7-5 0,0 0 0,1 0 0,-1 0 0,-6 0 0,0 0 0,-7 0 0,1 0 0,-1 0 0,1 0 0,-5 0 0,-2 0 0,-4 0 0,0 0 0,0 0 0,-1 0 0,1 0 0,0 0 0,0 0 0,-1 0 0,0 0 0,1 0 0,-1-4 0,1 3 0,0-7 0,0 7 0,-1-6 0,1 6 0,0-7 0,0 7 0,0-3 0,0 0 0,-1 3 0,1-7 0,0 7 0,0-7 0,0 7 0,0-7 0,0 7 0,-1-3 0,1 0 0,0 3 0,-4-7 0,2 7 0,-6-7 0,6 7 0,-2-7 0,4 7 0,-1-7 0,1 7 0,5-7 0,6 7 0,7-8 0,5 8 0,0-4 0,7-1 0,1 5 0,14-4 0,2 5 0,0 0 0,5 0 0,-5 0 0,8 0 0,-9 0 0,7-6 0,-20 5 0,10-5 0,-24 6 0,4 0 0,-12 0 0,-1 0 0,-4 0 0,-1 0 0,-6 0 0,1 0 0,0 0 0,0 0 0,0 0 0,0 0 0,-1 0 0,1 0 0,5 0 0,-4 0 0,3 0 0,-4 0 0,0 0 0,0 0 0,0 0 0,0 0 0,0 0 0,-1 0 0,-3-11 0,-6 0 0,-4-11 0,-6-3 0,1-2 0,-1-5 0,0 0 0,0-7 0,5-9 0,-5-16 0,9-10 0,-4-16-524,2 39 0,1-1 524,2-5 0,0-1 0,-2 1 0,0-1 0,2-3 0,2 0 0,-1 3 0,0 2-481,0-41 481,0 42 0,0 2 0,0-32 0,0-8 0,0 2 0,0 18 0,0 1 0,0 16 0,0 2 0,0 7 0,0 0 1021,0 7-1021,0 1 508,0 12-508,0 2 0,0 5 0,0 5 0,0 1 0,-4 9 0,-1 1 0,-14 4 0,3 5 0,-22 1 0,-4 5 0,-22 2 0,-29 1-1148,26-6 0,-6 0 1148,-14 1 0,-7-1-1287,15-1 1,-5-1 0,-1 1 1286,-8 0 0,-2 0 0,-2 0-1011,15-1 0,-1 0 0,-1-1 1,-2 0 1010,-7-1 0,-2-1 0,1 0 0,4-1 0,-8 2 0,4 0 0,-3-1-597,11-3 0,-4 0 0,1 0 0,4 0 597,-5 0 0,5 0 0,-3 0 0,10 0 0,-2 0 0,-1 0 0,2 0-251,-22 0 1,1 0 0,2 0 250,8 0 0,2 0 0,1 0 0,4 0 0,0 0 0,3 0 261,10 0 1,2 0-1,0 0-261,-1 0 0,1 0 0,4 0 1310,-4-3 0,3 0-1310,-7 0 0,3-3 0,16-4 0,1-1 0,-5 2 0,0 1 0,0-3 0,2 0 0,-38-3 0,37 6 0,2 1 3121,-17-1-3121,-26 1 0,31 1 0,-16 4 0,8-4 0,3 6 3342,7 0-3342,1 0 2447,0 0-2447,7 0 919,1 0-919,8 0 104,0 0-104,0 0 0,1 0 0,-1 0 0,0 0 0,0 0 0,6 0 0,3 0 0,5 5 0,6-4 0,2 4 0,10-5 0,1 0 0,6 0 0,3 4 0,1 0 0,8 5 0,5 0 0,6 0 0,5 0 0,5 2 0,-4 3 0,4-3 0,-6 8 0,1-9 0,-5 9 0,4-8 0,-4 7 0,0-3 0,-1 0 0,-5 4 0,1-5 0,-1 6 0,1-5 0,0 3 0,-1-3 0,5 4 0,-3 1 0,3 5 0,-4-4 0,5 4 0,-4-5 0,3 5 0,0-4 0,-2 10 0,3-5 0,-1 1 0,3 4 0,-1-5 0,4 6 0,-8-5 0,3-2 0,-6-5 0,1-1 0,0 1 0,0 0 0,-1-6 0,1 5 0,-1-9 0,-4 3 0,3-4 0,-7 0 0,3 0 0,-4 0 0,0 0 0,0-4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2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24575,'8'5'0,"11"-1"0,9-4 0,19 0 0,17 0 0,10 0 0,16 0 0,3 0 0,-41 0 0,-2 0 0,20 0 0,15 0 0,-33 0 0,12 0 0,-16 0 0,-3 0 0,-17 0 0,-1 0 0,-9 0 0,-8 0 0,4 0 0,-5 0 0,0 0 0,-1 0 0,1 0 0,0 0 0,0 0 0,0 0 0,-1 0 0,1 0 0,0 0 0,-1 0 0,1 0 0,-4-4 0,-2 0 0,-3-9 0,0 4 0,0-4 0,0-1 0,0-1 0,-8 0 0,-4-10 0,-4 9 0,-3-10 0,3 7 0,-3-1 0,3 0 0,-2 5 0,2-4 0,1 9 0,-3-9 0,8 9 0,-9 0 0,9 2 0,-8 3 0,7 0 0,2-4 0,1 8 0,3-3 0,7 4 0,10 0 0,7 5 0,7 0 0,-7 9 0,1 2 0,-1 3 0,1 1 0,-1-1 0,1 1 0,-5 0 0,-1-1 0,0 1 0,-3-6 0,3 5 0,-5-9 0,0 4 0,-4-6 0,-1 1 0,-4 0 0,0 0 0,0 0 0,0 0 0,0-1 0,0 1 0,0 0 0,0 0 0,0 0 0,0 0 0,0 4 0,0-3 0,0 9 0,0-5 0,0 6 0,0-5 0,-9 3 0,-2-3 0,-8 5 0,-7 0 0,0 1 0,-7-5 0,1 5 0,-7-9 0,-1 4 0,-1-5 0,-4-4 0,5 2 0,-1-7 0,2 3 0,7-5 0,5 0 0,7 0 0,1 0 0,9 4 0,-3-3 0,8 3 0,1-4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2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1314 24575,'0'-28'0,"0"-7"0,0-6 0,0-21 0,0-14 0,0 26 0,0-3-703,0-3 1,0-2 702,0-9 0,0-1 0,0 3 0,0 3 0,0 11 0,0 1 95,0-4 0,0 2-95,0-17 0,0-13 0,0 24 0,0 5 0,0 25 1055,0-9-1055,0 20 160,0-2-160,0 10 0,0 0 0,3 4 0,2 6 0,3 0 0,1 7 0,0-8 0,5 9 0,1-8 0,4 8 0,13-8 0,10 3 0,31-4 0,-17 0 0,5 0-1292,13 0 0,6 0 1292,-11 0 0,4 0 0,2 0-1278,7 0 1,2 0-1,2 0 1278,-10 0 0,3 0 0,1 0 0,1 0 0,3 0 0,2 0 0,-1 0 0,-1 0 0,15 0 0,-1 0 0,1 0 0,-16 0 0,3 0 0,-1 0 0,-3 0-1350,9 0 0,-2 0 1,6 0 1349,-11 0 0,6 0 0,3 0 0,-1 0 0,-4 0 0,6 0 0,-4 0 0,-1 0 0,0 0 0,3 0 0,1 0 0,-1 0 0,-4 0-663,15 0 1,-4 0 0,-3 0 662,-17 0 0,-2 0 0,-2 0 19,-4 0 0,-2 0 1,2 0-20,8 0 0,2 0 0,-8 0 0,-5 0 0,-2 0 759,20 0 0,0 0-759,-21 0 0,-3 0 1806,-3 0 0,-4 0-1806,27 0 3270,-10 0-3270,-23 0 2247,-3 0-2247,-14 0 1337,-5 0-1337,-2 0 411,-10 0-411,3 0 0,-8 0 0,4 0 0,-5 0 0,-4 4 0,-1 0 0,-8 5 0,-1 0 0,-5 4 0,-4 2 0,3 10 0,-4-4 0,5 10 0,-6 2 0,3 1 0,-9 11 0,9 11 0,-10 2 0,8 21 0,-5 14-529,6 2 529,-1 0 0,7 3 0,-3-23 0,3 16 0,0-17 0,2-3 0,6-15 0,0-8 0,0-10 0,0-11 0,0-2 529,0-5-529,0-1 0,0 1 0,0-5 0,0 3 0,0-8 0,0 4 0,0-5 0,0-1 0,0 1 0,-3-4 0,-2-2 0,-14-3 0,3 0 0,-15 0 0,4 0 0,-12-5 0,-25-9 0,-14-1-1305,4-1 1,-9 1 1304,-6 8 0,-10 3-1480,11 0 0,-10-1 0,-6 1 0,2 0 1480,18 1 0,0 1 0,-1-1 0,0 1 0,-1 0 0,-3 1 0,-1 1 0,-1 0 0,-1 0 0,0-2-535,6-1 1,-3-1-1,-1-1 1,2 0 0,4 1-1,6 1 535,-23 2 0,8 1 0,-6-2 0,11-2 0,-8-1 0,-2 0 0,2-1 0,7 3 0,6 1 0,6 2 0,1 0 0,-4-1 0,-16-1 0,-3-1 0,-1 0 0,4 0 0,12 0 0,2 1 0,3-1 0,4 2-321,0 0 0,5 1 1,1-2 320,-1 0 0,0-2 0,6 1 311,2 3 1,2 0-312,-10 0 0,1 0 0,10 0 0,4 0 4164,-28 0-4164,19 0 4610,16 0-4610,10 0 2124,11-4-2124,2 3 1177,5-4-1177,0 5 0,5 0 0,-3-4 0,7 3 0,-7-3 0,8 4 0,-4 0 0,0 0 0,0 0 0,-1 0 0,-4 0 0,4 0 0,-4 0 0,-1 0 0,0 0 0,5 0 0,2 0 0,4 0 0,0 0 0,4 0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2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24575,'51'0'0,"19"0"0,15 0 0,-28 0 0,-2 0 0,19 0 0,-21 0 0,-2 0 0,2 0 0,28 0 0,-25 0 0,-9 0 0,-8 0 0,-12 0 0,-7 0 0,-2 0 0,-8 0 0,-4 0 0,-7 0 0,-12 0 0,-2 0 0,-4-4 0,-7 3 0,0-9 0,-7 4 0,-5-5 0,4 0 0,-5 0 0,6-5 0,1 4 0,6-7 0,0 7 0,7-2 0,3 0 0,-2 3 0,7-3 0,-3 5 0,5 4 0,0-3 0,1 7 0,3-7 0,4 7 0,11-3 0,10 4 0,1 0 0,10 4 0,-10 2 0,10 9 0,-10 1 0,4 4 0,-6 0 0,1-1 0,-5 1 0,-1-1 0,-4 1 0,0 0 0,0-1 0,-1 1 0,1-1 0,-4 1 0,-2 0 0,-4-1 0,0 1 0,0 5 0,0-4 0,0 10 0,0-5 0,-10 6 0,3 1 0,-8-7 0,-1 5 0,5-10 0,-8 4 0,8-10 0,-7-1 0,7-5 0,-2-4 0,-1-1 0,4-4 0,-4 0 0,5-9 0,4 7 0,0-7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5:4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1 424 24575,'42'0'0,"13"0"0,-7 0 0,4 0-2567,9 0 0,5 0 2567,-13 0 0,2 0 0,3 0-951,6 0 1,2 0-1,2 0 951,7 0 0,2 0 0,2 0-430,-16 0 1,1 0 0,0 0 0,0 0 429,-2 0 0,0 0 0,-1 0 0,1 0 0,2 0 0,1 0 0,-2 0 0,-3 0-540,1 0 0,-4 0 1,1 0 539,8 0 0,1 0 0,-3 0 0,12 0 0,-1 0 0,-23 0 0,1 0 0,0 0 0,1 0 0,1 0 0,-4 0 325,7 0 0,-3 0-325,8 0 0,-4 0 2181,12 0-2181,-27 0 0,-2 0 0,12 0 0,16 0 0,-7-5 0,-11 3 3738,3-8-3738,-9 9 2780,-1-8-2780,-1 8 1455,-5-4-1455,1 5 518,-1 0-518,0 0 0,5 0 0,-4 0 0,10 0 0,-5 0 0,6 0 0,-1 0 0,1 0 0,0 0 0,-6 0 0,5 0 0,-10 0 0,4 0 0,-4 0 0,-6 0 0,-4 0 0,-6 0 0,-4-4 0,-4 3 0,0-6 0,-7 6 0,-1-6 0,-2 7 0,-1-4 0,-4 4 0,-7 0 0,-1 0 0,-10-7 0,7 1 0,-10-10 0,0 6 0,-1-6 0,-7 1 0,7-2 0,-7-2 0,3 1 0,-9-2 0,4 1 0,-8-1 0,8 1 0,-4-1 0,5 6 0,4-4 0,1 8 0,7-5 0,2 6 0,2-3 0,4 4 0,1 1 0,-1-1 0,3 4 0,0-3 0,1 3 0,2-3 0,0 0 0,-2 3 0,4-2 0,1 5 0,3-2 0,5 3 0,1 3 0,3 5 0,0 1 0,1 6 0,-1-3 0,3 0 0,-2 3 0,6-1 0,-2 2 0,8 12 0,1-2 0,9 9 0,-8-11 0,10 5 0,-5 2 0,8-4 0,-3 8 0,-7-10 0,-5 0 0,-4-3 0,-4-9 0,-2-1 0,-6-5 0,3 1 0,-6-1 0,2 1 0,-2-1 0,-1 0 0,-2 0 0,2 0 0,-4 0 0,4-3 0,-5 3 0,5-7 0,-4 7 0,4-6 0,-5 5 0,5-6 0,-4 6 0,1-2 0,-2 3 0,0-1 0,-5-2 0,-5 3 0,-7-6 0,-3 6 0,-4-2 0,-1 4 0,-9 6 0,4-1 0,-3 6 0,-1-1 0,3 5 0,-8 2 0,7 5 0,-6-5 0,5 3 0,-2-3 0,4 5 0,4-7 0,1 4 0,10-10 0,-1 0 0,5-3 0,3-7 0,-3 3 0,6-3 0,-2-1 0,5-9 0,0-3 0,6-15 0,-2 10 0,2-1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3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1090 24575,'0'-37'0,"0"-5"0,0-6 0,0-8 0,0-15 0,0-22 0,0 8 0,0 34 0,0 2 0,0-10 0,0-17 0,0 24 0,0-12 0,0 10 0,0 19 0,0 3 0,0 18 0,0 0 0,4 9 0,0 1 0,5 4 0,0 0 0,-1 4 0,6 1 0,7 0 0,12-1 0,22-4 0,41 0-1133,-33 0 0,5 0 1133,22 0 0,8 0-1209,-22 0 0,3 0 0,2 0 1209,10 0 0,4 0 0,4 0-1072,-10 1 0,3-1 0,3 0 1,-1-1 1071,5 0 0,-1-2 0,2-1 0,2 1-683,-13 1 1,1-1 0,1 1-1,0-1 1,1-1 682,3 0 0,1-2 0,1 1 0,-4-1 0,-3 2 0,-4 0 0,-4 1 0,-1-1 0,3 1-216,0-2 1,3 1-1,1-1 1,-2 0 0,-8 1 215,12 0 0,-7 0 0,0 0 113,4 0 1,1 0 0,-2-1-114,-5-1 0,-2-1 0,-5 2 952,0 4 0,-3 0-952,7-6 0,-1-1 0,-7 8 0,-6-1 3990,13-11-3990,-12 11 4010,-26-4-4010,-17 5 2881,-3 0-2881,-10 0 1543,-11 3-1543,0 2 0,-10 3 0,-2 6 0,3 1 0,-7 4 0,1 6 0,-3 2 0,-3 12 0,0 8 0,-3 17 0,-6 10-513,20-25 1,0 3 512,-5-1 0,0 3 0,8 12 0,1 3 0,-4-1 0,1 1-777,-2 4 0,2 2 777,2 0 0,-1-3 0,-1-16 0,0-1-206,3 5 0,1-2 206,0 27 0,-6 0 0,6-5 0,0-24 0,2-14 921,5-4-921,0-22 1599,0 3-1599,0-10 471,0 0-471,-4-4 0,-1-1 0,-8-4 0,-2 0 0,-11 0 0,0-10 0,-13-3 0,-1-9 0,-32-11 0,-15 4-1494,10 12 0,-8 2 1494,22 6 0,-3 1 0,-4 0-1445,-24 0 1,-6 1-1,-3 1 1445,20 3 0,0 0 0,-3 1 0,-4-1-872,4-1 0,-3-1 1,-2 0-1,-2 0 1,1 1 871,-4 1 0,0-1 0,0 2 0,-2-1 0,0 0 0,12 1 0,-3-1 0,0 1 0,1 0 0,2-1 0,3 0 0,-21-2 0,6 0 0,0-1 0,-2 1-497,15 2 0,-3 1 0,0-1 0,2 1 0,4-1 497,0 1 0,3-1 0,2 0 0,1 0-76,-18-1 1,1 0 0,1 1 75,-5 2 0,0 2 0,9-1 644,6 0 1,5 0-645,-9 0 0,4 0 1723,16 0 0,6 0-1723,-15 0 4260,19 0-4260,23 0 3232,12 0-3232,15 0 1778,7 0-1778,7 0 386,1-4-386,0 3 0,0-3 0,0 0 0,4 3 0,2-7 0,0 3 0,3-9 0,-3 3 0,5-7 0,0-3 0,0-1 0,1-8 0,0 3 0,0-5 0,1-1 0,-6 1 0,4 0 0,-3-1 0,0 1 0,3 0 0,-4 5 0,0-4 0,-1 10 0,-1-4 0,-3 5 0,3 5 0,-5-3 0,0 8 0,0-4 0,0 5 0,-4 0 0,3 4 0,-7-3 0,7 3 0,-7 4 0,2-2 0,-3 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3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2 412 24575,'-1'-5'0,"26"2"0,22 3 0,45 0 0,-18 0 0,6 0-1843,9 0 0,4 0 1843,-21 0 0,3 0 0,-3 0 0,18 0 0,-1 0-236,11 0 1,-6 0 235,-40 0 0,-2 0 0,24 0 0,0 0-568,21 0 568,-44 0 0,-1 0 0,40 0 0,-34 0 0,-12 0 2528,-24 0-2528,-3 0 1485,-18 0-1485,-2 0 712,-13 0-712,0-5 0,-12-1 0,5 1 0,-10-5 0,-2 4 0,-1-5 0,-11-1 0,11-4 0,-11 3 0,11-7 0,-12 2 0,11-10 0,-4 4 0,4-10 0,1 5 0,5-5 0,2 6 0,6-3 0,1 15 0,4-9 0,2 15 0,9-4 0,4 9 0,16 2 0,7 3 0,10 0 0,0 9 0,7 4 0,-6 8 0,6 2 0,-7-7 0,0 5 0,-5-10 0,4 4 0,-10 0 0,4-4 0,-10 3 0,3-5 0,-8 0 0,8 5 0,-7 1 0,3 0 0,-5 3 0,1-3 0,-5 5 0,-1 8 0,-4-6 0,0 20 0,0-18 0,-9 15 0,-2-18 0,-11 10 0,2-5 0,-1 1 0,-7 5 0,7-11 0,-6 6 0,12-8 0,-4 1 0,9-5 0,-4-2 0,5-4 0,0 0 0,0-4 0,0-1 0,5-8 0,0 3 0,4-3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37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1110 24575,'0'18'0,"0"5"0,0 4 0,0 12 0,0-11 0,0 16 0,0-16 0,0 17 0,0-5 0,0 0 0,0-1 0,0-7 0,0 0 0,4-5 0,2-7 0,3-1 0,-4-9 0,0 3 0,-1-4 0,0 0 0,5-4 0,-1-2 0,0-3 0,0 0 0,1 0 0,-1 0 0,0 0 0,1 0 0,0 0 0,0 0 0,-1 0 0,1 0 0,11-4 0,8-8 0,19-7 0,3 5 0,6 0-1062,3-3 0,6 3 1062,-2 6 0,5 2 0,2 0-1232,1-2 1,2-1 0,3 2 1231,20 4 0,4 4 0,2-1-1037,-23-2 0,1-1 0,1 0 0,2 2 1037,13 0 0,4 1 0,-1 0 0,-5 1 0,-17-1 0,-3 0 0,-1 0 0,3 0-674,15 0 0,4 0 1,0 0-1,-6 0 674,7 0 0,-6 0 0,4 0-220,-12 0 1,3 0-1,0 0 1,-2 0 219,15-1 0,-3 1 0,-4 1 285,-20 0 1,-4 2 0,-2-1-286,28-1 0,-6 0 1242,-27 1 0,-3 2-1242,7 0 0,-3-2 3450,34 0-3450,-15 4 3530,-30-1-3530,-10-4 1971,-15 4-1971,-10-5 1108,-1 0-1108,-5 0 139,0 0-139,-5 4 0,4-3 0,-4 3 0,5-4 0,-1 0 0,0-4 0,-3-1 0,2 1 0,-6-4 0,7 7 0,-4-2 0,1-1 0,2 3 0,-6-6 0,3 2 0,-4-3 0,0-5 0,0 3 0,0-9 0,0-1 0,0-1 0,0-10 0,0 4 0,0 0 0,0-4 0,-6-17 0,4-4 0,-4-28 0,6-2 0,0-11 0,0 8-540,0-13 540,0 13 0,0-8 0,0 2 0,-6 9 0,-1 8 0,-1 10 0,-2 10 0,3 14 0,-4 1 0,0 6 0,1 7 540,4 5-540,-3 3 0,4 8 0,0-4 0,-3 5 0,3 0 0,-4 4 0,0 1 0,1 4 0,0 0 0,-1 0 0,0 4 0,0 1 0,-4 4 0,-8 1 0,-19 1 0,-10 6 0,-31 5 0,25-7 0,-5 0-1483,-13-2 1,-7-1 1482,8 0 0,-6 1 0,-1-2-1438,-7-2 1,-2-3 0,-3 2 1437,10 0 0,-3 0 0,0 1 0,3-3 0,-11 0 0,3-3 0,-3 0 0,10 1 0,-2-1 0,-1-1 0,4 0 0,-11-2 0,3 0 0,-2 0-735,14 0 1,-2 0-1,0 0 1,0 0 734,1 0 0,0 0 0,0 0 0,2 0 0,-19 0 0,2 0 0,0 0-572,5 0 1,0 0 0,2 0 571,7 0 0,1 0 0,5 0 318,-9-3 0,4 0-318,-7-1 0,7-1 2511,-20-10-2511,38 8 0,-1-1 0,-31-6 0,18-5 3348,13 5-3348,21-2 3016,2 9-3016,13-2 1595,5 4-1595,7 0 823,5 1-823,1 4 0,3-4 0,-3 3 0,7 1 0,-3 4 0,7 5 0,3 5 0,3 0 0,1 6 0,0-1 0,0 1 0,0 5 0,-5 2 0,5 5 0,-4 7 0,0 1 0,4 7 0,-8-1 0,3 1 0,-5 0 0,0-7 0,0 5 0,0-11 0,0 5 0,0-7 0,0 0 0,0-5 0,0 4 0,0-10 0,0 9 0,4-9 0,-3 4 0,8-5 0,-8 0 0,8-1 0,-4-4 0,0 3 0,-1-8 0,1 9 0,-4-9 0,3 3 0,-4-4 0,0 0 0,0 0 0,0 0 0,0 0 0,0 0 0,0-1 0,4 1 0,-3 0 0,3 0 0,-4 0 0,0 0 0,4-4 0,-3 2 0,3-2 0,-4 0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4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24575,'10'0'0,"18"0"0,21 0 0,14 0 0,-13 0 0,18 0 0,-8 0 0,21 0-340,-25 0 1,0 0 339,24 0-31,14 0 31,-32 0 0,11 0 0,-6 0 0,14 0 0,-18 0 0,-7 0 679,-2 0-679,-14 0 31,-7 0-31,-8 0 0,-10 0 0,-1 0 0,-5 0 0,0 0 0,-1 0 0,1 0 0,-1 0 0,-3 4 0,-1 1 0,-4 3 0,0 1 0,0 0 0,0 4 0,0-3 0,0 9 0,0-5 0,-5 6 0,0 0 0,-5-1 0,-1 6 0,1 2 0,-1 5 0,0 0 0,0 7 0,-1 17 0,-1 10 0,5 16 0,5-34 0,0 4-1200,3 9 0,0 5 1200,0 0 0,0 4 0,0 1-867,0 0 1,0 0 0,0 1 866,0 2 0,0 1 0,0 0 0,1 4 0,-1 0 0,-1 0-951,-1-4 1,-2 0 0,1 3 950,2 9 0,0 3 0,0 1 0,-2 2 0,0 0 0,0 0 0,2-4 0,2-1 0,-1-1 0,0-3 0,0-1 0,0 0 0,0 0 0,0-1 0,0-2-609,0-6 0,0-2 0,0 1 609,0 3 0,0 1 0,0-3 0,0 23 0,0 0 0,0-27 0,0 2 0,0-2 0,0 26 0,0-2 0,0-27 0,-1 1 0,2 0 0,1 3 0,1 1 0,1 0 0,-1 1 0,0 0 0,1 1 0,2 3 0,1 1 0,0-1 0,-3-4 0,-1-1 0,0 1 0,1 3 0,-1 1 0,-1-1 0,-1-3 0,-2 0 0,1-1 0,0 2 0,0-1 0,0 0 0,0-1 0,0 0 0,0-1 0,0-3 0,0 0 0,0-1 0,0 0 0,0 1 0,0-1 0,0 1 0,0-1 0,0 0-11,0 1 0,0 0 0,0-1 11,0 28 0,0 0 0,0 4 0,0 1 0,0-5 0,0 0 0,0-1 0,0 1 0,0 5 0,0 0 0,0-12 0,0 0 0,0 6 0,0-1 0,0-5 0,0-1 0,0 0 0,0 0 0,0 0 0,0 0 0,0 0 0,0 0 0,0 0 0,0 1 0,0-2 0,0 1 0,0 0 0,0 0 0,0-6 0,0-1 353,0 0 1,0 0-354,-1-5 0,2-2 0,2-3 0,1-2 877,-1-5 0,2-1-877,2 0 0,1-3 2060,5 20-2060,-5-25 0,-1-2 0,6 17 0,0 13 0,1-2 0,-1-15 0,5 6 0,-4 1 2084,5-7-2084,-1 6 1666,2-8-1666,0 1 1205,4-1-1205,-10 0 234,4 0-234,-1-7 0,1 13 0,0-25 0,-2 9 0,-6-27 0,-4-1 0,-2-5 0,0-5 0,-3-2 0,3-4 0,-4 0 0,0 0 0,0-8 0,-4-6 0,-1-4 0,-8-9 0,2 3 0,-7-4 0,2-1 0,1 0 0,-4 0 0,4 1 0,0-1 0,0 0 0,6 5 0,-1 2 0,1 4 0,4 0 0,-2 0 0,6 0 0,-3 1 0,4 0 0,0-1 0,0 8 0,4 2 0,1 8 0,4 0 0,4 4 0,2-2 0,10 8 0,-4-3 0,5 4 0,-7 0 0,1-5 0,-5 3 0,-1-3 0,-5 0 0,1 4 0,-1-5 0,-3 1 0,-2-1 0,-4-5 0,0 0 0,0-1 0,0 1 0,4-4 0,0-1 0,5-13 0,0-2 0,6-14 0,-3-2 0,9-12 0,-9-1 0,6-14 0,-1 5 0,-4-5 0,4 7 0,-6 0 0,1 6 0,3 3 0,-3 11 0,3 2 0,-6 10 0,1 1 0,-5 9 0,-2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46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24575,'13'0'0,"7"0"0,1 0 0,10 0 0,-4 0 0,-1 0 0,5 0 0,-10 0 0,10 0 0,-5 0 0,7 0 0,-7 0 0,-1 0 0,-5 0 0,5 0 0,2 0 0,-1 0 0,5 0 0,-10 0 0,10 0 0,-10 0 0,-1 0 0,-2 0 0,-8 0 0,9 0 0,-9 0 0,3 0 0,-4 0 0,0 0 0,0 0 0,0 0 0,-1 0 0,1 0 0,0 0 0,0 0 0,0 0 0,0 0 0,-1 0 0,1 0 0,0 0 0,0 0 0,-1 0 0,1 0 0,0 0 0,0 0 0,0 0 0,4 0 0,-3 0 0,4 0 0,0 0 0,-4 0 0,3 0 0,-4 0 0,0 0 0,0 0 0,0 0 0,0 0 0,-1 0 0,1 0 0,0 0 0,0 0 0,-1 0 0,-3 4 0,3-3 0,-3 3 0,3-4 0,0 0 0,-3 4 0,3-3 0,-4 3 0,5-4 0,-4 3 0,3-2 0,-7 3 0,2-4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4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24575,'8'-5'0,"2"2"0,20 3 0,5 0 0,19 0 0,-18 0 0,31 0 0,-35 0 0,36 0 0,-26 0 0,20 0 0,-14 0 0,6 0 0,-19 0 0,2 0 0,-16 0 0,4 0 0,1 0 0,-10 0 0,8 0 0,-9 0 0,4 0 0,1 0 0,-1 0 0,1 0 0,0 0 0,-1 0 0,1 0 0,-1 0 0,1 0 0,-1 0 0,1 0 0,-5 0 0,3 0 0,-8 0 0,4 0 0,-5 0 0,0 0 0,-1 0 0,1 0 0,-1-4 0,1 3 0,0-3 0,-1 4 0,1 0 0,0 0 0,0 0 0,0 0 0,4-4 0,-3 3 0,4-4 0,0 5 0,-4 0 0,8-4 0,-8 3 0,4-4 0,-1 1 0,-3 3 0,4-4 0,-5 5 0,0 0 0,0-4 0,-1 3 0,1-3 0,0 4 0,0 0 0,0 0 0,-1 0 0,1 0 0,-1 0 0,1 0 0,0 0 0,-1 0 0,1 0 0,-5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8:25:4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24575,'3'5'0,"19"-2"0,-5-3 0,27 0 0,-2 0 0,0 0 0,11 0 0,-6 0 0,2 0 0,12 0 0,-12 0 0,-2 0 0,-8 0 0,-7 0 0,1 0 0,-12 0 0,9 0 0,-14 0 0,9 0 0,-5 0 0,-5 0 0,3 0 0,-8 0 0,8 0 0,-7 0 0,7 0 0,-8 0 0,8 0 0,3 0 0,0 0 0,9 0 0,-9 0 0,5 0 0,-1 0 0,-9 0 0,8-4 0,-14 3 0,4-4 0,-6 5 0,-3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6:0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467 675 24575,'0'20'0,"0"-1"0,0 17 0,0 9 0,0 8 0,0 13 0,0 0 0,0 7 0,0-18 0,0 15 0,0-17 0,0 42 0,0-28 0,0 20 0,0-36 0,0-6 0,0 5 0,0-11 0,0 10 0,6 13 0,-4-7 0,4 12 0,1-9 0,-5-6 0,5 6 0,-7-7 0,0 6 0,0-4 0,0-2 0,0-1 0,0-11 0,0 4 0,0-5 0,0-6 0,0 5 0,0-10 0,0 4 0,0-5 0,0-1 0,0 1 0,0 0 0,0 5 0,0-4 0,0 10 0,0-10 0,0 9 0,0-9 0,0 10 0,0-5 0,0 6 0,5-6 0,-3 5 0,3-5 0,-5 6 0,0-6 0,0 16 0,0-18 0,0 12 0,0-20 0,0-2 0,0-4 0,0 0 0,0-4 0,0 2 0,0-6 0,0 3 0,0-4 0,0 1 0,0-1 0,0 0 0,0 0 0,0-1 0,0 1 0,0 0 0,5-4 0,-4 4 0,3-3 0,1 3 0,-4 0 0,3 0 0,-4 0 0,5-1 0,-4 2 0,3-2 0,-4 1 0,0 0 0,4-4 0,-3 4 0,8-7 0,-8 7 0,7-7 0,-3 4 0,5-4 0,0 0 0,0 0 0,0 0 0,0 0 0,6-4 0,7-5 0,24-5 0,9-5 0,73 1 0,-53 12 0,5 1-1068,32 1 1,7 2 1067,3 2 0,4 0-769,-28 0 0,3 0 1,-3 0 768,23 0 0,1 0 0,-17 2 0,5 0 0,-3 2 0,31 3 0,0 3 0,-33-2 0,3 1 0,-1 0 0,0-1 0,-1 1 0,-2 0 0,-9-1 0,-1 0 0,-1-1 0,48 1 0,-2 0 0,-15 0 0,-1-1 0,7-3 0,0 0 0,-10 0 0,-6-1-355,-20-3 1,-4 0 354,0 0 0,-5 0 0,34 0-201,11 0 201,-22 0 0,-17 0 1761,-28 0-1761,-9 0 2428,-17 0-2428,-10 0 894,-5 0-894,-6 0 268,-2 0-268,-4 0 0,-1 0 0,-5-3 0,0-1 0,-5-3 0,0-4 0,0-1 0,0-4 0,0-4 0,0-2 0,-6-4 0,5 0 0,-5-5 0,6-1 0,0-18 0,0 3 0,0-24 0,0 10 0,0-27 0,0 3-487,0 32 0,0-2 487,0-5 0,0 0 0,1 0 0,-2-1 0,-6-4 0,-2 1 0,3 8 0,0 2 0,-20-39 0,0-2 0,8 43 0,-1 1 0,-11-45 0,12 38 0,0 0 0,-7-34 0,14 38 0,1-1 0,0 0 0,2-1 0,3-8 0,2 0 0,-2 3 0,1 0 0,3-4 0,0 1 0,-3 3 0,0 3 0,4-31-264,0-7 264,0 28 0,0-7 0,0 2 0,-7 8 0,5 6 0,-5 7 961,1 3-961,4 9 277,-10-3-277,10 5 0,-4 5 0,1 2 0,3 0 0,-8 8 0,8-7 0,-8 9 0,3-5 0,0 4 0,-4 2 0,5 4 0,0 0 0,-4 0 0,4 4 0,0 1 0,-4 4 0,5 3 0,-5 1 0,0 3 0,0 0 0,0 0 0,0 0 0,-1 0 0,-5 0 0,-1 0 0,-5 3 0,-1 2 0,-22 4 0,-5 0 0,-23 1 0,-30 1 0,30-7 0,-6-2-927,-14 1 0,-6-1 927,-32-1 0,-2-2 0,22 1 0,-2 0 0,18 0 0,-4 0 0,1 0-1389,-37 0 1,-2 0 1388,31 0 0,-3 0 0,-1 0-883,-3 1 1,-1-1 0,0-1 882,0 0 0,0-2 0,0 0 0,5 0 0,1 0 0,1 0-568,4-1 0,2 1 0,1 0 568,-43-1 0,3 1-31,13-1 0,3 1 31,6 3 0,3-1 0,11-6 0,7 1 0,-43 5 1741,4-5-1741,39 0 0,-10 5 2643,13-4-2643,20 5 2343,20 0-2343,9 0 1917,8 0-1917,12 0 400,-3 0-400,17 0 0,-5 0 0,10 3 0,2 0 0,4 4 0,4 0 0,2 0 0,4 4 0,6 1 0,-3 4 0,9 4 0,-4 1 0,6 1 0,-5 2 0,3-2 0,-3 4 0,5-5 0,0 4 0,1 1 0,8 13 0,-11-5 0,11 8 0,-13-10 0,1 11 0,-1-3 0,-7-2 0,0-2 0,-1-13 0,1 7 0,-2-13 0,-4 7 0,-2-7 0,0 4 0,-4-6 0,4 1 0,-5 0 0,5 0 0,-4-5 0,4 0 0,-5 0 0,0-3 0,0 3 0,0-4 0,0 1 0,0-1 0,0 0 0,0-9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6:0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614 1206 24575,'0'31'0,"0"1"0,0 18 0,0 3 0,0 20 0,0 10 0,0 9-1324,0 8 1324,0-46 0,0 1 0,0 0 0,0 0 0,0 5 0,0 0 0,0 0 0,0-1 0,0-4 0,0 1 0,0 7 0,0-1 0,0-10 0,0 0 0,0 11 0,0 0 0,0-7 0,0-1 0,0 4 0,0 1 0,0 0 0,0 0 0,0-4 0,0-2 217,0 33-217,0 0 0,0-20 0,0 8 0,0-3 0,0-13 0,0-1 0,0-13 996,0-7-996,0-7 111,0-9-111,0-2 0,0-8 0,-8 3 0,5-7 0,-6 3 0,9-4 0,0 0 0,0 0 0,0 0 0,0 0 0,0 0 0,0 0 0,0 0 0,0 0 0,0 0 0,0 0 0,0-1 0,4-2 0,1-1 0,3-3 0,6-7 0,2-6 0,24-11 0,-1-4 0,41-5 0,9-1 0,2 8 0,12 2-1719,-4 7 0,8 2 1719,-3 1 0,8 0 0,2 2-1255,-2 4 0,2 3 1,3 0 1254,-17 0 0,3 0 0,2 0 0,1 0-935,6 2 0,2 1 0,2-1 0,-1 1 935,6-3 0,1 0 0,-2 0 0,-4 1 0,-17 3 0,-5 1 0,0 0 0,2-1-482,8-3 1,3 0-1,-2-1 1,-5 0 481,3 2 0,-6-1 0,-1 1 190,-9 0 1,0 0 0,-2-1-191,3-1 0,-1 0 0,-7 0 0,0 1 0,-4 0 999,8-2 1,-2-1-1000,-14 3 0,-7 0 3994,25-6-3994,-29 5 3587,-24 0-3587,-7 1 2090,-12 4-2090,-4-3 626,-6-1-626,-4-2 0,0-1 0,0-5 0,0 0 0,-4-3 0,3-6 0,-8 4 0,3-8 0,0 4 0,1-5 0,0 0 0,4-5 0,-4-14 0,5-2 0,0-24 0,0-14-763,0 15 0,0-4 763,0 15 0,0-3-1006,0-17 0,-1-10 1,2 4 1005,3-8 0,2-2 0,-3 4 0,1-6 0,1 5 0,4-7 0,1 2 0,-3 26 0,0-1 0,0 1 0,3-26 0,-1 1-708,-2 30 0,0-2 1,-1 0 707,1-3 0,0 0 0,0 3-419,2-18 1,0 5 418,-3 16 0,-1 2 0,-1 1 0,0 2 834,-4-27-834,0 36 0,0 1 0,0-40 2616,0 21-2616,0 4 2524,0 20-2524,0 7 1223,0 11-1223,0 7 306,0 8-306,0 1 0,-4 7 0,-1 1 0,-4 3 0,1 3 0,3 1 0,-2 3 0,2 0 0,-5 0 0,-3 0 0,-3 4 0,-3 1 0,-8 10 0,-1-4 0,-14 10 0,-15-3 0,-12 7 0,4-13 0,-6 0-844,4 0 0,-4 0 844,-40 1 0,-7-1-1107,4 4 0,1-2 1107,7-7 0,-3-2 0,20 1 0,-3 0 0,4-1-1152,-21 1 0,-1-1 1152,13-4 0,-5 1 0,3 0 0,12 1 0,3 1 0,-1-2 0,-4-2 0,0-2 0,2 1-680,-25 5 0,3 0 680,5-3 0,3-1 0,11 0 0,3 0 430,10 0 1,3-1-431,-43 6 0,45-5 0,1-1 0,-41 1 0,43-1 0,0-1 0,-54-4 0,7 4 0,-9-5 0,0 0 0,35 0 0,-17 0 0,29 0 0,-25 0 0,9 0 1840,2 0-1840,10 0 0,-20 0 0,15 0 2521,1 0-2521,7 0 1909,12 5-1909,-7 1 435,9 4-435,10-4 0,14 2 0,8-4 0,7 4 0,11 0 0,6-1 0,5 0 0,4 0 0,0 0 0,0-1 0,0 1 0,4 0 0,1 0 0,8 1 0,2-1 0,0 1 0,4 0 0,-4-1 0,0 1 0,3 3 0,-7 1 0,8 0 0,-8 3 0,3-3 0,-4 4 0,4 0 0,-3 0 0,4 4 0,-5-3 0,0 3 0,0 0 0,6 2 0,-4 3 0,8 1 0,-2 5 0,4-3 0,-4 8 0,3-4 0,-8 6 0,10 0 0,-11-6 0,5 4 0,-6-8 0,0 3 0,0-10 0,-1-1 0,0-4 0,-5 0 0,0-4 0,-1-1 0,-3-4 0,3 0 0,-4 0 0,0 0 0,0 0 0,0 0 0,0 0 0,0 0 0,0 1 0,0-2 0,0 2 0,0-2 0,0 1 0,0 0 0,0 0 0,0 0 0,0-3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9:0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1 302 24575,'67'0'0,"11"0"0,-7 0 0,7 0-2665,4 0 0,5 0 2665,-15 0 0,5 0 0,0 0 0,0 0 0,1 0 0,-3 0 0,25 0 0,-1 0 0,-27 0 0,1 0 0,-3 0 0,16 0 0,-1 0 0,-20 0 0,3 0 0,-1 0 0,4 0 0,0 0 0,-3 0 0,17 0 0,-2 0-356,9 0 0,-2 0 356,-12 0 0,-3 0 175,-3 0 0,0 0-175,0 0 0,-6 0 0,18 0 0,-14 0 0,-2 0 0,-2 0 0,-10 0 0,-1 0 2406,-4 0-2406,-12 0 2027,-8 0-2027,13 0 1259,-22 0-1259,16 0 0,-26 0 0,4 0 0,-5 0 0,0 0 0,-4 0 0,1 0 0,-1 0 0,0 0 0,0 0 0,0 0 0,4 0 0,-3 0 0,7 0 0,-3 0 0,3 0 0,-3 0 0,3 0 0,-7 0 0,3 0 0,-4 0 0,0 0 0,0 0 0,1 0 0,-7 0 0,-5 0 0,-4 0 0,-2 0 0,3 0 0,0 0 0,1 0 0,-1 0 0,0 0 0,-1 0 0,1-3 0,0 2 0,0-2 0,0 3 0,-1 0 0,1 0 0,0 0 0,3-4 0,-3 4 0,3-4 0,-3 4 0,1 0 0,-1 0 0,0 0 0,0 0 0,0-3 0,0-1 0,0 0 0,-4-3 0,-1 3 0,0-4 0,-3-3 0,7 3 0,-7-4 0,7 1 0,-4 3 0,1-4 0,3 5 0,-3 0 0,4 3 0,-1-3 0,1 6 0,0-5 0,0 5 0,-1-2 0,-3 3 0,3-3 0,-3 2 0,0-2 0,3 3 0,-7 0 0,3-4 0,0 3 0,-3-2 0,7 3 0,-7-4 0,7 3 0,-7-2 0,7 0 0,-7 2 0,7-6 0,-7 6 0,3-2 0,-4 0 0,0 2 0,4-6 0,-3 6 0,3-2 0,0 0 0,-3 2 0,3-2 0,-3-1 0,-6 3 0,0-6 0,-5 6 0,-5-7 0,3 3 0,-3-4 0,0 4 0,4-3 0,-4 4 0,9-5 0,2 1 0,4 3 0,4-1 0,-3 5 0,10-5 0,-5 5 0,6-3 0,0 1 0,9 3 0,5-3 0,12 3 0,-1 0 0,10 4 0,-3 5 0,3 4 0,0 5 0,14 2 0,7 0 0,14 7 0,7-4 0,-12-1 0,10 4 0,-12-13 0,6 12 0,-6-13 0,-7 3 0,-14-5 0,-7-2 0,-10 1 0,0-1 0,-10-4 0,0 0 0,-4-4 0,1 0 0,-1 0 0,0 0 0,-3 3 0,1 0 0,-1 4 0,3 0 0,-4-1 0,4-2 0,-7 2 0,3-2 0,-3 3 0,0-1 0,-7-2 0,2 2 0,-9-2 0,2 4 0,-4 0 0,-5 0 0,0 4 0,-5 2 0,-5 3 0,-3 7 0,-4-4 0,-7 9 0,5-9 0,-9 9 0,8-3 0,-8 4 0,7 0 0,-4 6 0,7-10 0,4 7 0,3-9 0,8 3 0,2 0 0,0 0 0,7-6 0,-6 5 0,8-12 0,0 5 0,2-11 0,4 3 0,0-4 0,3 0 0,0 0 0,4-8 0,9-14 0,-7 5 0,6-7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9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727 2479 24575,'0'-19'0,"0"-7"0,0-12 0,0-14 0,0-6 0,0-8 0,0-7 0,0-2 0,0-7 0,0 7 0,0-12 0,0 35 0,0-3 0,0 1 0,-5 4 0,-1-47 0,-5 30 0,5 0 0,-4 1 0,4 2 0,1 17 0,-5-9 0,9 16 0,-4-9 0,5 10 0,-4-5 0,3 6 0,-3 1 0,4-7 0,0 5 0,-4-5 0,3 12 0,-4-5 0,1 5 0,3-1 0,-7 2 0,7 5 0,-7 0 0,7 0 0,-6 0 0,6 0 0,-7 0 0,3 4 0,-3-2 0,3 2 0,-2 1 0,2-4 0,-3 8 0,3-8 0,-2 8 0,6-3 0,-6 4 0,6-4 0,-2 3 0,-1-4 0,3 9 0,-2-3 0,-1 3 0,3 0 0,-2 1 0,3 4 0,0-4 0,0 3 0,0-3 0,0 4 0,0-1 0,0 1 0,0 0 0,-3 3 0,2-2 0,-2 2 0,3-3 0,0 0 0,0 0 0,0 0 0,0 0 0,0 1 0,-3 2 0,-1 1 0,-3 6 0,0 1 0,0 6 0,-1 2 0,0 9 0,0 0 0,-5 5 0,-1 5 0,0-4 0,-3 4 0,3 0 0,-4-4 0,0 10 0,0-10 0,-1 9 0,-4 2 0,3 2 0,-5 9 0,1-4 0,2 6 0,-7-5 0,7 4 0,-2-10 0,4 4 0,1-7 0,0 1 0,5-6 0,-2-5 0,6-2 0,2-8 0,1-1 0,3-1 0,0-7 0,0 3 0,4-4 0,-3 0 0,2 0 0,-2-6 0,6-5 0,2-8 0,3-8 0,3 3 0,3-8 0,7 2 0,-2-8 0,3 3 0,-4-4 0,5 0 0,-4 4 0,4 0 0,-10 3 0,3 4 0,-4-1 0,1 2 0,2 4 0,-6 0 0,2 1 0,-3 3 0,-1-3 0,1 7 0,-4-3 0,-1-1 0,0 4 0,-2-3 0,2 4 0,-3-4 0,3 3 0,-2-7 0,6 3 0,-3-4 0,1 0 0,2 0 0,-3 0 0,4-4 0,0 3 0,0 1 0,0 1 0,-1 7 0,0 0 0,0 1 0,1 7 0,-1-7 0,0 6 0,0-5 0,0 2 0,-4-2 0,0-1 0,-3 0 0,0 0 0,3 4 0,-2-4 0,5 4 0,-2-4 0,3 0 0,-1 3 0,1 1 0,0 3 0,-1 0 0,1 0 0,0 0 0,0 0 0,0 0 0,0 0 0,0 0 0,0 0 0,1 0 0,-1 0 0,0 0 0,4 0 0,-3 0 0,7 0 0,-4 4 0,10 0 0,0 8 0,10 3 0,7 3 0,14 3 0,7 5 0,14-3 0,-18 3 0,22-3 0,-28 1 0,22 0 0,-24 0 0,9-3 0,-17-2 0,-1-4 0,-7 2 0,-5-7 0,-5 2 0,4-4 0,-8 0 0,3 0 0,-4 4 0,-4-4 0,3 4 0,-7-5 0,6 1 0,-5-1 0,1 0 0,-2 0 0,-1 0 0,0-3 0,0 3 0,0-4 0,0 1 0,0 0 0,0-1 0,0 0 0,-6 1 0,-6-1 0,1-3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6T17:59:22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24575,'0'13'0,"0"3"0,0 18 0,0 13 0,0 5 0,0 6 0,0-4 0,0 4 0,0 15 0,0 10 0,0 2-1855,0 6 0,0 1 0,0 0 1855,0-3 0,1 0 0,-2 5 0,-2 0 0,-1 7 0,-1-1 0,2-9 0,2-13 0,1-6 0,-2 3 0,-5 23 0,-1 4 0,1-7-321,2 2 0,2-6 321,-1-4 0,-1-1-101,-1-10 0,-1 1 101,4-10 0,1 3 0,0-4 0,-2 7 0,0-1-477,-2 20 0,0-3 477,5-27 0,1-4 0,-6 37 2988,6 2-2988,0-14 0,0-7 2112,-5 5-2112,4-22 261,-4-7-261,5-14 1344,0-7-1344,0-9 658,0-6-658,-4-5 0,4-4 0,-4 0 0,7-3 0,5-1 0,8-3 0,5-3 0,11-3 0,12-3 0,3-1 0,32-2 0,-28 8 0,4 2-1197,20-1 1,7 0 1196,-15 3 0,4 0 0,4 0-1455,16 0 1,5 0-1,3 0 1455,-18 0 0,2 0 0,2 0 0,2 0-1084,10 0 0,2 0 0,2 0 0,0 0 1084,-18 0 0,0 0 0,1 0 0,0 0 0,1 0 0,1 2 0,1-1 0,0 2 0,0-1 0,0 0 0,-3 0 0,1 0 0,-1 0 0,-1 1 0,0 0-495,-2 0 0,-1 1 0,0 1 1,0-1-1,-1 1 495,16 0 0,-1 0 0,0 1 0,0-2 0,-3 0 0,0-2 0,0 1 0,-1-1 0,-3 1 0,-1-1 0,1 0 0,-1 0 0,1 0 0,-1 0 0,1 0 0,-1 1 0,-3-1 0,-1 0 0,1 1 0,-1 0-139,2 2 0,1 0 0,-2 0 1,-4 0 138,5-1 0,-4-1 0,2 1 0,16 1 0,3 2 0,-6-3 0,-22-2 0,-3-3 0,2 3 0,15 2 0,4 3 0,-1-3 0,-1-2 0,0-2 0,-3 0 0,-8 3 0,-2 0 0,1-1 277,2-2 1,0 0-1,-1 0-277,-6 0 0,-1 0 0,-1 0 0,-3 0 0,1 0 0,-2 0 1090,28 0 0,-1 0-1090,-6 0 0,-1 0 0,-5 0 0,0 0 0,5 0 0,2 0 0,-19 0 0,3 0 0,-1 0 0,-1-2 0,-1-1 0,0 0 0,29 0 0,0-1 0,-1-3 0,-4-2 0,-18-1 0,-3-1 1365,-7 4 1,0-1-1366,7-5 0,-3-1 0,20 1 0,-34 1 0,-1 0 2793,29-1-2793,-10-4 2463,-20 7-2463,-3-1 2114,-12 2-2114,-6 0 1003,-1 4-1003,-10-3 6,-1 4-6,-8-1 0,-4-1 0,-5 5 0,-3-2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0.png"/><Relationship Id="rId18" Type="http://schemas.openxmlformats.org/officeDocument/2006/relationships/customXml" Target="../ink/ink9.xml"/><Relationship Id="rId3" Type="http://schemas.openxmlformats.org/officeDocument/2006/relationships/image" Target="../media/image90.png"/><Relationship Id="rId21" Type="http://schemas.openxmlformats.org/officeDocument/2006/relationships/image" Target="../media/image18.png"/><Relationship Id="rId7" Type="http://schemas.openxmlformats.org/officeDocument/2006/relationships/image" Target="../media/image110.png"/><Relationship Id="rId12" Type="http://schemas.openxmlformats.org/officeDocument/2006/relationships/customXml" Target="../ink/ink6.xml"/><Relationship Id="rId17" Type="http://schemas.openxmlformats.org/officeDocument/2006/relationships/image" Target="../media/image16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130.png"/><Relationship Id="rId5" Type="http://schemas.openxmlformats.org/officeDocument/2006/relationships/image" Target="../media/image100.png"/><Relationship Id="rId15" Type="http://schemas.openxmlformats.org/officeDocument/2006/relationships/image" Target="../media/image150.png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120.png"/><Relationship Id="rId14" Type="http://schemas.openxmlformats.org/officeDocument/2006/relationships/customXml" Target="../ink/ink7.xml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5.png"/><Relationship Id="rId18" Type="http://schemas.openxmlformats.org/officeDocument/2006/relationships/customXml" Target="../ink/ink19.xml"/><Relationship Id="rId26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.xml"/><Relationship Id="rId11" Type="http://schemas.openxmlformats.org/officeDocument/2006/relationships/image" Target="../media/image24.png"/><Relationship Id="rId24" Type="http://schemas.openxmlformats.org/officeDocument/2006/relationships/customXml" Target="../ink/ink22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customXml" Target="../ink/ink15.xml"/><Relationship Id="rId19" Type="http://schemas.openxmlformats.org/officeDocument/2006/relationships/image" Target="../media/image28.png"/><Relationship Id="rId4" Type="http://schemas.openxmlformats.org/officeDocument/2006/relationships/customXml" Target="../ink/ink12.xml"/><Relationship Id="rId9" Type="http://schemas.openxmlformats.org/officeDocument/2006/relationships/image" Target="../media/image23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51.png"/><Relationship Id="rId21" Type="http://schemas.openxmlformats.org/officeDocument/2006/relationships/image" Target="../media/image42.png"/><Relationship Id="rId34" Type="http://schemas.openxmlformats.org/officeDocument/2006/relationships/customXml" Target="../ink/ink40.xml"/><Relationship Id="rId42" Type="http://schemas.openxmlformats.org/officeDocument/2006/relationships/customXml" Target="../ink/ink44.xml"/><Relationship Id="rId47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5.xml"/><Relationship Id="rId11" Type="http://schemas.openxmlformats.org/officeDocument/2006/relationships/image" Target="../media/image38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50.png"/><Relationship Id="rId40" Type="http://schemas.openxmlformats.org/officeDocument/2006/relationships/customXml" Target="../ink/ink43.xml"/><Relationship Id="rId45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3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10" Type="http://schemas.openxmlformats.org/officeDocument/2006/relationships/customXml" Target="../ink/ink27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4" Type="http://schemas.openxmlformats.org/officeDocument/2006/relationships/customXml" Target="../ink/ink45.xml"/><Relationship Id="rId4" Type="http://schemas.openxmlformats.org/officeDocument/2006/relationships/customXml" Target="../ink/ink24.xml"/><Relationship Id="rId9" Type="http://schemas.openxmlformats.org/officeDocument/2006/relationships/image" Target="../media/image37.png"/><Relationship Id="rId14" Type="http://schemas.openxmlformats.org/officeDocument/2006/relationships/customXml" Target="../ink/ink29.xml"/><Relationship Id="rId22" Type="http://schemas.openxmlformats.org/officeDocument/2006/relationships/customXml" Target="../ink/ink34.xml"/><Relationship Id="rId27" Type="http://schemas.openxmlformats.org/officeDocument/2006/relationships/image" Target="../media/image45.png"/><Relationship Id="rId30" Type="http://schemas.openxmlformats.org/officeDocument/2006/relationships/customXml" Target="../ink/ink38.xml"/><Relationship Id="rId35" Type="http://schemas.openxmlformats.org/officeDocument/2006/relationships/image" Target="../media/image49.png"/><Relationship Id="rId43" Type="http://schemas.openxmlformats.org/officeDocument/2006/relationships/image" Target="../media/image53.png"/><Relationship Id="rId8" Type="http://schemas.openxmlformats.org/officeDocument/2006/relationships/customXml" Target="../ink/ink26.xml"/><Relationship Id="rId3" Type="http://schemas.openxmlformats.org/officeDocument/2006/relationships/image" Target="../media/image34.png"/><Relationship Id="rId12" Type="http://schemas.openxmlformats.org/officeDocument/2006/relationships/customXml" Target="../ink/ink28.xml"/><Relationship Id="rId17" Type="http://schemas.openxmlformats.org/officeDocument/2006/relationships/customXml" Target="../ink/ink31.xml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20" Type="http://schemas.openxmlformats.org/officeDocument/2006/relationships/customXml" Target="../ink/ink33.xml"/><Relationship Id="rId4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AD46-0DDA-3F40-81AB-A2A068D46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Operators and decision constructs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2EB03-12A6-6741-89BD-1C9E4EFCA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Module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50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9468-837D-A84A-BF55-A0E5A95C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1A32-5ECF-C340-8B4C-0954F3CE8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</a:t>
            </a:r>
          </a:p>
          <a:p>
            <a:pPr lvl="1"/>
            <a:r>
              <a:rPr lang="en-US" dirty="0"/>
              <a:t>Int a = 60, b = 13;</a:t>
            </a:r>
          </a:p>
          <a:p>
            <a:pPr lvl="1">
              <a:buFontTx/>
              <a:buChar char="-"/>
            </a:pPr>
            <a:r>
              <a:rPr lang="en-US" dirty="0"/>
              <a:t>In bits these are: </a:t>
            </a:r>
          </a:p>
          <a:p>
            <a:pPr lvl="2">
              <a:buFontTx/>
              <a:buChar char="-"/>
            </a:pPr>
            <a:r>
              <a:rPr lang="en-US" dirty="0"/>
              <a:t>a = </a:t>
            </a:r>
            <a:r>
              <a:rPr lang="en-GB" dirty="0"/>
              <a:t>0011 1100</a:t>
            </a:r>
          </a:p>
          <a:p>
            <a:pPr lvl="2">
              <a:buFontTx/>
              <a:buChar char="-"/>
            </a:pPr>
            <a:r>
              <a:rPr lang="en-GB" dirty="0"/>
              <a:t>b = 0000 1101</a:t>
            </a:r>
          </a:p>
          <a:p>
            <a:pPr lvl="1">
              <a:buFontTx/>
              <a:buChar char="-"/>
            </a:pPr>
            <a:r>
              <a:rPr lang="en-GB" dirty="0" err="1"/>
              <a:t>a&amp;b</a:t>
            </a:r>
            <a:r>
              <a:rPr lang="en-GB" dirty="0"/>
              <a:t> = 0000 1100 (or 12)</a:t>
            </a:r>
          </a:p>
          <a:p>
            <a:pPr lvl="1">
              <a:buFontTx/>
              <a:buChar char="-"/>
            </a:pPr>
            <a:r>
              <a:rPr lang="en-GB" dirty="0" err="1"/>
              <a:t>a|b</a:t>
            </a:r>
            <a:r>
              <a:rPr lang="en-GB" dirty="0"/>
              <a:t>  = 0011 1101 (or 61)</a:t>
            </a:r>
          </a:p>
          <a:p>
            <a:pPr lvl="1">
              <a:buFontTx/>
              <a:buChar char="-"/>
            </a:pPr>
            <a:r>
              <a:rPr lang="en-GB" dirty="0" err="1"/>
              <a:t>a^b</a:t>
            </a:r>
            <a:r>
              <a:rPr lang="en-GB" dirty="0"/>
              <a:t> = 0011 0001 (or 49)</a:t>
            </a:r>
          </a:p>
          <a:p>
            <a:pPr lvl="1">
              <a:buFontTx/>
              <a:buChar char="-"/>
            </a:pPr>
            <a:r>
              <a:rPr lang="en-GB" dirty="0"/>
              <a:t>~a = 1100 0011 (or -61)</a:t>
            </a:r>
          </a:p>
          <a:p>
            <a:pPr lvl="1">
              <a:buFontTx/>
              <a:buChar char="-"/>
            </a:pPr>
            <a:r>
              <a:rPr lang="en-GB" dirty="0"/>
              <a:t>a &lt;&lt; 2 = </a:t>
            </a:r>
            <a:r>
              <a:rPr lang="en-GB" i="0" dirty="0"/>
              <a:t>1111 0000 (or 240)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7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7675-40DD-9C4B-AFE3-01464D26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9B52449-201E-8149-B86F-064D9F9DA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904" y="1331844"/>
            <a:ext cx="4819470" cy="5109218"/>
          </a:xfrm>
        </p:spPr>
      </p:pic>
    </p:spTree>
    <p:extLst>
      <p:ext uri="{BB962C8B-B14F-4D97-AF65-F5344CB8AC3E}">
        <p14:creationId xmlns:p14="http://schemas.microsoft.com/office/powerpoint/2010/main" val="42190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5A3C-2CE2-8046-B88D-276D403E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19587A-E75F-374D-8571-DD2DFE182E20}"/>
              </a:ext>
            </a:extLst>
          </p:cNvPr>
          <p:cNvSpPr txBox="1"/>
          <p:nvPr/>
        </p:nvSpPr>
        <p:spPr>
          <a:xfrm>
            <a:off x="3904735" y="1696475"/>
            <a:ext cx="278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</a:t>
            </a:r>
            <a:r>
              <a:rPr lang="en-US" dirty="0" err="1"/>
              <a:t>a+b</a:t>
            </a:r>
            <a:r>
              <a:rPr lang="en-US" dirty="0"/>
              <a:t>/d = 25</a:t>
            </a:r>
          </a:p>
          <a:p>
            <a:r>
              <a:rPr lang="en-US" dirty="0" err="1"/>
              <a:t>a+b</a:t>
            </a:r>
            <a:r>
              <a:rPr lang="en-US" dirty="0"/>
              <a:t>*d-e/f = 39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AE431312-C1B4-E041-8BB3-A888FD989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950" y="2438400"/>
            <a:ext cx="5016500" cy="3276600"/>
          </a:xfrm>
        </p:spPr>
      </p:pic>
    </p:spTree>
    <p:extLst>
      <p:ext uri="{BB962C8B-B14F-4D97-AF65-F5344CB8AC3E}">
        <p14:creationId xmlns:p14="http://schemas.microsoft.com/office/powerpoint/2010/main" val="366776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C109-AD9D-094F-A6BE-7D859E2C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7F47-18DE-FB42-A211-3F1411A29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Javaoperators_demos_3 -&gt; </a:t>
            </a:r>
            <a:r>
              <a:rPr lang="en-GB" dirty="0" err="1"/>
              <a:t>OperatorCommander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3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F8C5-BF36-D740-BD37-24C5A4F1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4D2E-7EB7-184F-BE8F-0BB16ED3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construct made up of variables, operators, and method invocations</a:t>
            </a:r>
          </a:p>
          <a:p>
            <a:r>
              <a:rPr lang="en-GB" dirty="0"/>
              <a:t>Evaluates a single value</a:t>
            </a:r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3CA3A9-5F65-B546-87CC-A53DE03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3660003"/>
            <a:ext cx="3987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1D68-19B6-1D45-A7C1-062F2C2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F6B5-0807-5540-BC75-9901D85A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Boolean based expression bare in mind when we do have &amp;&amp; in them – the first occurrence of false does not leads to the following execution 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flag = true &amp;&amp; false &amp;&amp; true -&gt; does not go to the 2-nd true </a:t>
            </a:r>
          </a:p>
          <a:p>
            <a:pPr lvl="1"/>
            <a:r>
              <a:rPr lang="en-US" dirty="0"/>
              <a:t>int a = 10;</a:t>
            </a:r>
          </a:p>
          <a:p>
            <a:pPr marL="530352" lvl="1" indent="0">
              <a:buNone/>
            </a:pPr>
            <a:r>
              <a:rPr lang="en-US" dirty="0" err="1"/>
              <a:t>boolean</a:t>
            </a:r>
            <a:r>
              <a:rPr lang="en-US" dirty="0"/>
              <a:t> flag = true &amp;&amp; false &amp;&amp; a++ == 10; then a is 10 as we don’t go to the 3-th part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7507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4377-481E-0D41-82B2-B9B93C8D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1CFB-EBB6-5944-93F5-19481B3DC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Statement </a:t>
            </a:r>
          </a:p>
          <a:p>
            <a:pPr lvl="1"/>
            <a:r>
              <a:rPr lang="en-US" dirty="0"/>
              <a:t>Unit of operations</a:t>
            </a:r>
          </a:p>
          <a:p>
            <a:pPr marL="530352" lvl="1" indent="0">
              <a:buNone/>
            </a:pPr>
            <a:r>
              <a:rPr lang="en-US" dirty="0"/>
              <a:t>Int a = 12; // assignment statement </a:t>
            </a:r>
          </a:p>
          <a:p>
            <a:pPr marL="530352" lvl="1" indent="0">
              <a:buNone/>
            </a:pPr>
            <a:r>
              <a:rPr lang="en-US" dirty="0"/>
              <a:t>Int number = a + b // arithmetic statement </a:t>
            </a:r>
          </a:p>
          <a:p>
            <a:pPr marL="530352" lvl="1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(“Hey“) // method invocation statement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Block </a:t>
            </a:r>
          </a:p>
          <a:p>
            <a:pPr lvl="1"/>
            <a:r>
              <a:rPr lang="en-US" dirty="0"/>
              <a:t>Zero or more statements between balanced braces -&gt; {}</a:t>
            </a:r>
          </a:p>
        </p:txBody>
      </p:sp>
    </p:spTree>
    <p:extLst>
      <p:ext uri="{BB962C8B-B14F-4D97-AF65-F5344CB8AC3E}">
        <p14:creationId xmlns:p14="http://schemas.microsoft.com/office/powerpoint/2010/main" val="273417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3CC3-8578-3840-B0AC-6BFE54D3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6285D15-BD8A-4540-837A-F6D24EBDB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499" y="2171700"/>
            <a:ext cx="7008283" cy="3276600"/>
          </a:xfrm>
        </p:spPr>
      </p:pic>
    </p:spTree>
    <p:extLst>
      <p:ext uri="{BB962C8B-B14F-4D97-AF65-F5344CB8AC3E}">
        <p14:creationId xmlns:p14="http://schemas.microsoft.com/office/powerpoint/2010/main" val="93236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4757-9F9E-044D-BE84-056AF9F6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ED414-3DC7-684B-9F94-133BD547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Javaoperators_demos_3 -&gt; expressions -&gt; </a:t>
            </a:r>
            <a:r>
              <a:rPr lang="en-US" dirty="0" err="1"/>
              <a:t>BlocksDemo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1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8A52-36BE-C74A-904C-D94037057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operations: 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CC89-DE16-0440-B609-4F5626C2B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6518"/>
            <a:ext cx="9601200" cy="4494159"/>
          </a:xfrm>
        </p:spPr>
        <p:txBody>
          <a:bodyPr/>
          <a:lstStyle/>
          <a:p>
            <a:r>
              <a:rPr lang="en-US" dirty="0"/>
              <a:t>If statement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If (statement) {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     // logic for true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3C9080-28BD-C04A-AE07-525F2D2BB19A}"/>
                  </a:ext>
                </a:extLst>
              </p14:cNvPr>
              <p14:cNvContentPartPr/>
              <p14:nvPr/>
            </p14:nvContentPartPr>
            <p14:xfrm>
              <a:off x="1789560" y="4464399"/>
              <a:ext cx="207000" cy="19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3C9080-28BD-C04A-AE07-525F2D2BB1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0560" y="4455759"/>
                <a:ext cx="224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28D50B-1B67-8D48-9B4B-A58AAD844A55}"/>
                  </a:ext>
                </a:extLst>
              </p14:cNvPr>
              <p14:cNvContentPartPr/>
              <p14:nvPr/>
            </p14:nvContentPartPr>
            <p14:xfrm>
              <a:off x="2162344" y="4464399"/>
              <a:ext cx="778320" cy="19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28D50B-1B67-8D48-9B4B-A58AAD844A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3704" y="4455399"/>
                <a:ext cx="795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D0DA11-4297-D84D-8BB6-B9915A707DD8}"/>
                  </a:ext>
                </a:extLst>
              </p14:cNvPr>
              <p14:cNvContentPartPr/>
              <p14:nvPr/>
            </p14:nvContentPartPr>
            <p14:xfrm>
              <a:off x="3025972" y="4049859"/>
              <a:ext cx="1894680" cy="101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D0DA11-4297-D84D-8BB6-B9915A707D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6972" y="4041219"/>
                <a:ext cx="191232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CA497-8CB9-F340-9E5C-25D4A14A1730}"/>
                  </a:ext>
                </a:extLst>
              </p14:cNvPr>
              <p14:cNvContentPartPr/>
              <p14:nvPr/>
            </p14:nvContentPartPr>
            <p14:xfrm>
              <a:off x="4920652" y="4465716"/>
              <a:ext cx="1546663" cy="353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CA497-8CB9-F340-9E5C-25D4A14A17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2013" y="4457076"/>
                <a:ext cx="15643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2277D6-08F8-0B4D-B992-92A6283D3317}"/>
                  </a:ext>
                </a:extLst>
              </p14:cNvPr>
              <p14:cNvContentPartPr/>
              <p14:nvPr/>
            </p14:nvContentPartPr>
            <p14:xfrm>
              <a:off x="6303025" y="3905597"/>
              <a:ext cx="2058970" cy="1295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2277D6-08F8-0B4D-B992-92A6283D33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4384" y="3896957"/>
                <a:ext cx="2076611" cy="13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50F454-AFC6-0142-92B0-72AF2BF9456E}"/>
                  </a:ext>
                </a:extLst>
              </p14:cNvPr>
              <p14:cNvContentPartPr/>
              <p14:nvPr/>
            </p14:nvContentPartPr>
            <p14:xfrm>
              <a:off x="9428536" y="3905597"/>
              <a:ext cx="2058970" cy="1404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50F454-AFC6-0142-92B0-72AF2BF945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19895" y="3896957"/>
                <a:ext cx="2076611" cy="1422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7A27CE-D45F-A943-AECC-D80FBE49D82E}"/>
              </a:ext>
            </a:extLst>
          </p:cNvPr>
          <p:cNvSpPr txBox="1"/>
          <p:nvPr/>
        </p:nvSpPr>
        <p:spPr>
          <a:xfrm>
            <a:off x="3119362" y="4374953"/>
            <a:ext cx="168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6E87FC-B317-D14A-A93D-C97426E398F6}"/>
              </a:ext>
            </a:extLst>
          </p:cNvPr>
          <p:cNvSpPr txBox="1"/>
          <p:nvPr/>
        </p:nvSpPr>
        <p:spPr>
          <a:xfrm>
            <a:off x="5118184" y="417359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E1C41-C20C-F24C-8A24-800D37720B84}"/>
              </a:ext>
            </a:extLst>
          </p:cNvPr>
          <p:cNvSpPr txBox="1"/>
          <p:nvPr/>
        </p:nvSpPr>
        <p:spPr>
          <a:xfrm>
            <a:off x="5853145" y="5987534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3D7B5-3861-7045-B355-A7075B13EE61}"/>
              </a:ext>
            </a:extLst>
          </p:cNvPr>
          <p:cNvSpPr txBox="1"/>
          <p:nvPr/>
        </p:nvSpPr>
        <p:spPr>
          <a:xfrm>
            <a:off x="6719567" y="4169168"/>
            <a:ext cx="14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 for true</a:t>
            </a:r>
          </a:p>
          <a:p>
            <a:r>
              <a:rPr lang="en-US" b="1" dirty="0"/>
              <a:t>Block of if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EC2EBD0-81C4-954C-94E5-0F2FC3394A93}"/>
                  </a:ext>
                </a:extLst>
              </p14:cNvPr>
              <p14:cNvContentPartPr/>
              <p14:nvPr/>
            </p14:nvContentPartPr>
            <p14:xfrm>
              <a:off x="8331317" y="4371209"/>
              <a:ext cx="1279440" cy="34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EC2EBD0-81C4-954C-94E5-0F2FC3394A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2677" y="4362569"/>
                <a:ext cx="12970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FAD02F-28F0-324F-AC51-31A64C07D302}"/>
                  </a:ext>
                </a:extLst>
              </p14:cNvPr>
              <p14:cNvContentPartPr/>
              <p14:nvPr/>
            </p14:nvContentPartPr>
            <p14:xfrm>
              <a:off x="9850132" y="5393625"/>
              <a:ext cx="582480" cy="892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FAD02F-28F0-324F-AC51-31A64C07D3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41492" y="5384985"/>
                <a:ext cx="60012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24B13A-62A7-054F-A535-6C61C3F95F48}"/>
                  </a:ext>
                </a:extLst>
              </p14:cNvPr>
              <p14:cNvContentPartPr/>
              <p14:nvPr/>
            </p14:nvContentPartPr>
            <p14:xfrm>
              <a:off x="3768918" y="5082245"/>
              <a:ext cx="3679920" cy="1438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24B13A-62A7-054F-A535-6C61C3F95F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9918" y="5073245"/>
                <a:ext cx="3697560" cy="14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2789B5-C8CE-044E-B08D-D3D706822711}"/>
                  </a:ext>
                </a:extLst>
              </p14:cNvPr>
              <p14:cNvContentPartPr/>
              <p14:nvPr/>
            </p14:nvContentPartPr>
            <p14:xfrm>
              <a:off x="7457722" y="6113954"/>
              <a:ext cx="2612160" cy="335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2789B5-C8CE-044E-B08D-D3D7068227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8722" y="6104954"/>
                <a:ext cx="2629800" cy="353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E1756DE-FBAD-E94B-B0A8-85C43860C7DB}"/>
              </a:ext>
            </a:extLst>
          </p:cNvPr>
          <p:cNvSpPr txBox="1"/>
          <p:nvPr/>
        </p:nvSpPr>
        <p:spPr>
          <a:xfrm>
            <a:off x="9786913" y="446439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continue</a:t>
            </a:r>
          </a:p>
        </p:txBody>
      </p:sp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CD9DC4-450B-934C-9FA0-9FF852C7C7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03093" y="1943518"/>
            <a:ext cx="5811078" cy="18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8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412-8501-3341-A2C9-3F1A08BB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A23B-164B-3144-8E28-E38B77D4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  <a:p>
            <a:r>
              <a:rPr lang="en-US" dirty="0"/>
              <a:t>Operator precedence</a:t>
            </a:r>
          </a:p>
          <a:p>
            <a:r>
              <a:rPr lang="en-US" dirty="0"/>
              <a:t>Expressions</a:t>
            </a:r>
          </a:p>
          <a:p>
            <a:r>
              <a:rPr lang="en-US" dirty="0"/>
              <a:t>Blocks</a:t>
            </a:r>
          </a:p>
          <a:p>
            <a:r>
              <a:rPr lang="en-US" dirty="0"/>
              <a:t>Logical operations: if, if-else, nested if-else, switch</a:t>
            </a:r>
          </a:p>
          <a:p>
            <a:r>
              <a:rPr lang="en-US" dirty="0"/>
              <a:t>Facts about the quiz</a:t>
            </a:r>
          </a:p>
        </p:txBody>
      </p:sp>
    </p:spTree>
    <p:extLst>
      <p:ext uri="{BB962C8B-B14F-4D97-AF65-F5344CB8AC3E}">
        <p14:creationId xmlns:p14="http://schemas.microsoft.com/office/powerpoint/2010/main" val="853401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7782-C492-7146-8FB7-51A0F64F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operations: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32621-1461-554A-8712-8945D80FC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If-else statement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If (condition) {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} else {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317DD2-A1B4-9349-AE4F-D15735235CFD}"/>
              </a:ext>
            </a:extLst>
          </p:cNvPr>
          <p:cNvSpPr txBox="1"/>
          <p:nvPr/>
        </p:nvSpPr>
        <p:spPr>
          <a:xfrm>
            <a:off x="4621696" y="350851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60ABBC-0B62-0C46-9F7C-E82458A67BA8}"/>
                  </a:ext>
                </a:extLst>
              </p14:cNvPr>
              <p14:cNvContentPartPr/>
              <p14:nvPr/>
            </p14:nvContentPartPr>
            <p14:xfrm>
              <a:off x="1555054" y="4741132"/>
              <a:ext cx="207360" cy="210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60ABBC-0B62-0C46-9F7C-E82458A67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6054" y="4732492"/>
                <a:ext cx="225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69602B-DC6D-1843-90F5-9FECAD25CA4C}"/>
                  </a:ext>
                </a:extLst>
              </p14:cNvPr>
              <p14:cNvContentPartPr/>
              <p14:nvPr/>
            </p14:nvContentPartPr>
            <p14:xfrm>
              <a:off x="1792294" y="4760932"/>
              <a:ext cx="1334160" cy="315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69602B-DC6D-1843-90F5-9FECAD25C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294" y="4752292"/>
                <a:ext cx="1351800" cy="33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C063BAB-8B8B-624D-B7E0-3231A06580F4}"/>
              </a:ext>
            </a:extLst>
          </p:cNvPr>
          <p:cNvGrpSpPr/>
          <p:nvPr/>
        </p:nvGrpSpPr>
        <p:grpSpPr>
          <a:xfrm>
            <a:off x="3054094" y="4295812"/>
            <a:ext cx="5771880" cy="1946880"/>
            <a:chOff x="3054094" y="4295812"/>
            <a:chExt cx="5771880" cy="19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771FFF-3CF0-6348-9EC0-B94056DE1931}"/>
                    </a:ext>
                  </a:extLst>
                </p14:cNvPr>
                <p14:cNvContentPartPr/>
                <p14:nvPr/>
              </p14:nvContentPartPr>
              <p14:xfrm>
                <a:off x="3054094" y="4295812"/>
                <a:ext cx="2335320" cy="111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771FFF-3CF0-6348-9EC0-B94056DE19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5094" y="4287172"/>
                  <a:ext cx="235296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F6386C-6A7A-B54F-89DE-59D41792A18C}"/>
                    </a:ext>
                  </a:extLst>
                </p14:cNvPr>
                <p14:cNvContentPartPr/>
                <p14:nvPr/>
              </p14:nvContentPartPr>
              <p14:xfrm>
                <a:off x="4422454" y="5479132"/>
                <a:ext cx="2165760" cy="393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F6386C-6A7A-B54F-89DE-59D41792A1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3814" y="5470132"/>
                  <a:ext cx="21834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9ADF9D-DE58-F84B-938B-DA113D39CD60}"/>
                    </a:ext>
                  </a:extLst>
                </p14:cNvPr>
                <p14:cNvContentPartPr/>
                <p14:nvPr/>
              </p14:nvContentPartPr>
              <p14:xfrm>
                <a:off x="6367894" y="5723572"/>
                <a:ext cx="220320" cy="12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9ADF9D-DE58-F84B-938B-DA113D39CD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58894" y="5714932"/>
                  <a:ext cx="237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ED9E2B-9C7F-1F43-805E-89F8A795119F}"/>
                    </a:ext>
                  </a:extLst>
                </p14:cNvPr>
                <p14:cNvContentPartPr/>
                <p14:nvPr/>
              </p14:nvContentPartPr>
              <p14:xfrm>
                <a:off x="6104014" y="5867212"/>
                <a:ext cx="456840" cy="24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ED9E2B-9C7F-1F43-805E-89F8A79511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5014" y="5858572"/>
                  <a:ext cx="474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B622130-3EAE-9548-AB28-08F1F592940C}"/>
                    </a:ext>
                  </a:extLst>
                </p14:cNvPr>
                <p14:cNvContentPartPr/>
                <p14:nvPr/>
              </p14:nvContentPartPr>
              <p14:xfrm>
                <a:off x="6582454" y="5534572"/>
                <a:ext cx="2243520" cy="708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B622130-3EAE-9548-AB28-08F1F59294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3814" y="5525932"/>
                  <a:ext cx="2261160" cy="7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736439C-125B-4942-AD39-DEEA573C39C3}"/>
                  </a:ext>
                </a:extLst>
              </p14:cNvPr>
              <p14:cNvContentPartPr/>
              <p14:nvPr/>
            </p14:nvContentPartPr>
            <p14:xfrm>
              <a:off x="5417494" y="4705852"/>
              <a:ext cx="1404360" cy="248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736439C-125B-4942-AD39-DEEA573C39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8854" y="4697212"/>
                <a:ext cx="14220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4AD8BE-50E3-8C4B-A97A-319284D7A73A}"/>
                  </a:ext>
                </a:extLst>
              </p14:cNvPr>
              <p14:cNvContentPartPr/>
              <p14:nvPr/>
            </p14:nvContentPartPr>
            <p14:xfrm>
              <a:off x="6884134" y="4097452"/>
              <a:ext cx="2377080" cy="84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4AD8BE-50E3-8C4B-A97A-319284D7A7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5134" y="4088812"/>
                <a:ext cx="23947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7F57232-5DD5-BD42-B428-011DAA09B413}"/>
                  </a:ext>
                </a:extLst>
              </p14:cNvPr>
              <p14:cNvContentPartPr/>
              <p14:nvPr/>
            </p14:nvContentPartPr>
            <p14:xfrm>
              <a:off x="9287134" y="4525852"/>
              <a:ext cx="1637280" cy="483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7F57232-5DD5-BD42-B428-011DAA09B4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78494" y="4517212"/>
                <a:ext cx="16549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9F7C9A4-1141-DC48-8819-400E7F2ED898}"/>
                  </a:ext>
                </a:extLst>
              </p14:cNvPr>
              <p14:cNvContentPartPr/>
              <p14:nvPr/>
            </p14:nvContentPartPr>
            <p14:xfrm>
              <a:off x="8822374" y="4846972"/>
              <a:ext cx="2193120" cy="1030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9F7C9A4-1141-DC48-8819-400E7F2ED8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13374" y="4838332"/>
                <a:ext cx="221076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A086C8-AF93-0F40-8FC0-3A53FA950987}"/>
                  </a:ext>
                </a:extLst>
              </p14:cNvPr>
              <p14:cNvContentPartPr/>
              <p14:nvPr/>
            </p14:nvContentPartPr>
            <p14:xfrm>
              <a:off x="11042134" y="4258012"/>
              <a:ext cx="911520" cy="1216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A086C8-AF93-0F40-8FC0-3A53FA9509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33494" y="4249012"/>
                <a:ext cx="929160" cy="123372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86319FC6-4FCC-D348-9EEE-4C29046AFAA3}"/>
              </a:ext>
            </a:extLst>
          </p:cNvPr>
          <p:cNvSpPr txBox="1"/>
          <p:nvPr/>
        </p:nvSpPr>
        <p:spPr>
          <a:xfrm>
            <a:off x="3660210" y="4639640"/>
            <a:ext cx="168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09B14-2054-FF4A-A2E2-7EE7472C50D2}"/>
              </a:ext>
            </a:extLst>
          </p:cNvPr>
          <p:cNvSpPr txBox="1"/>
          <p:nvPr/>
        </p:nvSpPr>
        <p:spPr>
          <a:xfrm>
            <a:off x="7463481" y="4460789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block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CAA3E7-35B1-644E-B741-4B35D87D7CFA}"/>
              </a:ext>
            </a:extLst>
          </p:cNvPr>
          <p:cNvSpPr txBox="1"/>
          <p:nvPr/>
        </p:nvSpPr>
        <p:spPr>
          <a:xfrm>
            <a:off x="7104123" y="5786392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986526-583E-EF49-B6AB-40020150922E}"/>
              </a:ext>
            </a:extLst>
          </p:cNvPr>
          <p:cNvSpPr txBox="1"/>
          <p:nvPr/>
        </p:nvSpPr>
        <p:spPr>
          <a:xfrm>
            <a:off x="5696465" y="449785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8FB8ED-72C3-3445-878C-E01FAB2131FC}"/>
              </a:ext>
            </a:extLst>
          </p:cNvPr>
          <p:cNvSpPr txBox="1"/>
          <p:nvPr/>
        </p:nvSpPr>
        <p:spPr>
          <a:xfrm>
            <a:off x="5215991" y="5412532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0B93BC09-2DE1-6E43-9B92-D4B092725CA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83397" y="2026157"/>
            <a:ext cx="463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24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2C1B-1B43-FF44-BBC3-58021C11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operations: nested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67DD-2D85-4542-B35B-60B0CE5D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if-else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65E87C-594A-5C4D-969D-76A0D8DE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354" y="1883032"/>
            <a:ext cx="7442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DE97-4C2B-654E-87F6-C21A10CD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operations: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5CFCF-A388-1945-85C8-30CE5073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switch (expression) </a:t>
            </a:r>
          </a:p>
          <a:p>
            <a:pPr marL="0" indent="0">
              <a:buNone/>
            </a:pPr>
            <a:r>
              <a:rPr lang="en-GB" dirty="0"/>
              <a:t>{ </a:t>
            </a:r>
          </a:p>
          <a:p>
            <a:pPr marL="0" indent="0">
              <a:buNone/>
            </a:pPr>
            <a:r>
              <a:rPr lang="en-GB" dirty="0"/>
              <a:t>   case value1: statement1; break; </a:t>
            </a:r>
          </a:p>
          <a:p>
            <a:pPr marL="0" indent="0">
              <a:buNone/>
            </a:pPr>
            <a:r>
              <a:rPr lang="en-GB" dirty="0"/>
              <a:t>   case value2: statement2; break; . . </a:t>
            </a:r>
          </a:p>
          <a:p>
            <a:pPr marL="0" indent="0">
              <a:buNone/>
            </a:pPr>
            <a:r>
              <a:rPr lang="en-GB" dirty="0"/>
              <a:t>   case </a:t>
            </a:r>
            <a:r>
              <a:rPr lang="en-GB" dirty="0" err="1"/>
              <a:t>valueN</a:t>
            </a:r>
            <a:r>
              <a:rPr lang="en-GB" dirty="0"/>
              <a:t>: </a:t>
            </a:r>
            <a:r>
              <a:rPr lang="en-GB" dirty="0" err="1"/>
              <a:t>statementN</a:t>
            </a:r>
            <a:r>
              <a:rPr lang="en-GB" dirty="0"/>
              <a:t>; break; </a:t>
            </a:r>
          </a:p>
          <a:p>
            <a:pPr marL="0" indent="0">
              <a:buNone/>
            </a:pPr>
            <a:r>
              <a:rPr lang="en-GB" dirty="0"/>
              <a:t>   default: </a:t>
            </a:r>
            <a:r>
              <a:rPr lang="en-GB" dirty="0" err="1"/>
              <a:t>statementDefault</a:t>
            </a:r>
            <a:r>
              <a:rPr lang="en-GB" dirty="0"/>
              <a:t>; 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626C8E-BAA4-9F47-AB64-71F831867158}"/>
                  </a:ext>
                </a:extLst>
              </p14:cNvPr>
              <p14:cNvContentPartPr/>
              <p14:nvPr/>
            </p14:nvContentPartPr>
            <p14:xfrm>
              <a:off x="6181054" y="1375132"/>
              <a:ext cx="2239560" cy="62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626C8E-BAA4-9F47-AB64-71F8318671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2054" y="1366492"/>
                <a:ext cx="22572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921C32-17C7-AD47-9F5A-9595D47B8970}"/>
                  </a:ext>
                </a:extLst>
              </p14:cNvPr>
              <p14:cNvContentPartPr/>
              <p14:nvPr/>
            </p14:nvContentPartPr>
            <p14:xfrm>
              <a:off x="5880814" y="2289172"/>
              <a:ext cx="2504520" cy="93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921C32-17C7-AD47-9F5A-9595D47B8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174" y="2280172"/>
                <a:ext cx="252216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2179F2-7636-A140-8C5A-6B8C7D4DD70A}"/>
                  </a:ext>
                </a:extLst>
              </p14:cNvPr>
              <p14:cNvContentPartPr/>
              <p14:nvPr/>
            </p14:nvContentPartPr>
            <p14:xfrm>
              <a:off x="5775334" y="3595252"/>
              <a:ext cx="3049560" cy="92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2179F2-7636-A140-8C5A-6B8C7D4DD7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6694" y="3586252"/>
                <a:ext cx="3067200" cy="9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F5D065-0B18-D148-AB17-09C8F91EFAF4}"/>
                  </a:ext>
                </a:extLst>
              </p14:cNvPr>
              <p14:cNvContentPartPr/>
              <p14:nvPr/>
            </p14:nvContentPartPr>
            <p14:xfrm>
              <a:off x="7040734" y="4785052"/>
              <a:ext cx="237960" cy="26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F5D065-0B18-D148-AB17-09C8F91EFA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1734" y="4776052"/>
                <a:ext cx="2556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917407-C94D-9041-8954-5F268F95C2F6}"/>
                  </a:ext>
                </a:extLst>
              </p14:cNvPr>
              <p14:cNvContentPartPr/>
              <p14:nvPr/>
            </p14:nvContentPartPr>
            <p14:xfrm>
              <a:off x="7147294" y="3313012"/>
              <a:ext cx="273960" cy="24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917407-C94D-9041-8954-5F268F95C2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38294" y="3304012"/>
                <a:ext cx="2916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7FEE42-B001-E841-8A44-A34EF4C4F91C}"/>
                  </a:ext>
                </a:extLst>
              </p14:cNvPr>
              <p14:cNvContentPartPr/>
              <p14:nvPr/>
            </p14:nvContentPartPr>
            <p14:xfrm>
              <a:off x="7073494" y="2051212"/>
              <a:ext cx="235440" cy="19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7FEE42-B001-E841-8A44-A34EF4C4F9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4494" y="2042572"/>
                <a:ext cx="25308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1F274EE-55DD-AF40-A30B-73D80AF825B7}"/>
              </a:ext>
            </a:extLst>
          </p:cNvPr>
          <p:cNvGrpSpPr/>
          <p:nvPr/>
        </p:nvGrpSpPr>
        <p:grpSpPr>
          <a:xfrm>
            <a:off x="5725654" y="5246572"/>
            <a:ext cx="3349080" cy="1015560"/>
            <a:chOff x="5725654" y="5246572"/>
            <a:chExt cx="3349080" cy="10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BF403C-ED13-FB42-A7E2-28FCFCDDDFBE}"/>
                    </a:ext>
                  </a:extLst>
                </p14:cNvPr>
                <p14:cNvContentPartPr/>
                <p14:nvPr/>
              </p14:nvContentPartPr>
              <p14:xfrm>
                <a:off x="7129294" y="5246572"/>
                <a:ext cx="360" cy="3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BF403C-ED13-FB42-A7E2-28FCFCDDDF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20294" y="5237572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A653F67-45BC-904F-9226-277DD77C4AFC}"/>
                    </a:ext>
                  </a:extLst>
                </p14:cNvPr>
                <p14:cNvContentPartPr/>
                <p14:nvPr/>
              </p14:nvContentPartPr>
              <p14:xfrm>
                <a:off x="7129294" y="528581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A653F67-45BC-904F-9226-277DD77C4A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20294" y="52771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A4FC3E-B17B-894E-B2B5-57F3460F459C}"/>
                    </a:ext>
                  </a:extLst>
                </p14:cNvPr>
                <p14:cNvContentPartPr/>
                <p14:nvPr/>
              </p14:nvContentPartPr>
              <p14:xfrm>
                <a:off x="7139374" y="537689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A4FC3E-B17B-894E-B2B5-57F3460F45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0734" y="53682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80BE71-72BF-8144-B07C-F11994E319B0}"/>
                    </a:ext>
                  </a:extLst>
                </p14:cNvPr>
                <p14:cNvContentPartPr/>
                <p14:nvPr/>
              </p14:nvContentPartPr>
              <p14:xfrm>
                <a:off x="5725654" y="5312092"/>
                <a:ext cx="3349080" cy="95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80BE71-72BF-8144-B07C-F11994E319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16654" y="5303452"/>
                  <a:ext cx="3366720" cy="9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858A37-621E-B146-8612-B82393E37DF9}"/>
                  </a:ext>
                </a:extLst>
              </p14:cNvPr>
              <p14:cNvContentPartPr/>
              <p14:nvPr/>
            </p14:nvContentPartPr>
            <p14:xfrm>
              <a:off x="7069894" y="6289132"/>
              <a:ext cx="167040" cy="267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858A37-621E-B146-8612-B82393E37D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60894" y="6280132"/>
                <a:ext cx="1846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6D619D-24A1-0C4F-9849-2AD566DDDEFD}"/>
                  </a:ext>
                </a:extLst>
              </p14:cNvPr>
              <p14:cNvContentPartPr/>
              <p14:nvPr/>
            </p14:nvContentPartPr>
            <p14:xfrm>
              <a:off x="5612974" y="6522052"/>
              <a:ext cx="3371400" cy="399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6D619D-24A1-0C4F-9849-2AD566DDDE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03974" y="6513052"/>
                <a:ext cx="33890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49AB2F-F290-1F44-AB03-311EBAD4CCC9}"/>
                  </a:ext>
                </a:extLst>
              </p14:cNvPr>
              <p14:cNvContentPartPr/>
              <p14:nvPr/>
            </p14:nvContentPartPr>
            <p14:xfrm>
              <a:off x="8424934" y="2604892"/>
              <a:ext cx="670680" cy="266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49AB2F-F290-1F44-AB03-311EBAD4CC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15934" y="2595892"/>
                <a:ext cx="688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5F6197-9FD1-C04C-A568-B9CD5F7D7692}"/>
                  </a:ext>
                </a:extLst>
              </p14:cNvPr>
              <p14:cNvContentPartPr/>
              <p14:nvPr/>
            </p14:nvContentPartPr>
            <p14:xfrm>
              <a:off x="8828494" y="2100532"/>
              <a:ext cx="2335680" cy="823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5F6197-9FD1-C04C-A568-B9CD5F7D76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19494" y="2091532"/>
                <a:ext cx="2353320" cy="84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99546-0AF5-F642-A15C-40A06280622B}"/>
              </a:ext>
            </a:extLst>
          </p:cNvPr>
          <p:cNvGrpSpPr/>
          <p:nvPr/>
        </p:nvGrpSpPr>
        <p:grpSpPr>
          <a:xfrm>
            <a:off x="8816254" y="3715492"/>
            <a:ext cx="2453040" cy="542520"/>
            <a:chOff x="8816254" y="3715492"/>
            <a:chExt cx="245304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405A97-1C58-584B-B45A-C150F6650F9F}"/>
                    </a:ext>
                  </a:extLst>
                </p14:cNvPr>
                <p14:cNvContentPartPr/>
                <p14:nvPr/>
              </p14:nvContentPartPr>
              <p14:xfrm>
                <a:off x="8816254" y="3892252"/>
                <a:ext cx="398880" cy="22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405A97-1C58-584B-B45A-C150F6650F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07614" y="3883252"/>
                  <a:ext cx="416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982D84-DC82-A948-8C06-ADF8778FEEA4}"/>
                    </a:ext>
                  </a:extLst>
                </p14:cNvPr>
                <p14:cNvContentPartPr/>
                <p14:nvPr/>
              </p14:nvContentPartPr>
              <p14:xfrm>
                <a:off x="9161134" y="3715492"/>
                <a:ext cx="2108160" cy="54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982D84-DC82-A948-8C06-ADF8778FEE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52494" y="3706492"/>
                  <a:ext cx="2125800" cy="56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39010C-F145-0642-B714-2974167EE493}"/>
              </a:ext>
            </a:extLst>
          </p:cNvPr>
          <p:cNvGrpSpPr/>
          <p:nvPr/>
        </p:nvGrpSpPr>
        <p:grpSpPr>
          <a:xfrm>
            <a:off x="9078334" y="5274652"/>
            <a:ext cx="2085480" cy="644760"/>
            <a:chOff x="9078334" y="5274652"/>
            <a:chExt cx="208548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1A06FE-FFE1-CA47-982A-14DAF69B0C95}"/>
                    </a:ext>
                  </a:extLst>
                </p14:cNvPr>
                <p14:cNvContentPartPr/>
                <p14:nvPr/>
              </p14:nvContentPartPr>
              <p14:xfrm>
                <a:off x="9078334" y="5554372"/>
                <a:ext cx="307440" cy="22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1A06FE-FFE1-CA47-982A-14DAF69B0C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69334" y="5545732"/>
                  <a:ext cx="325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A34B0E-14B4-1F44-8B69-6775E0EC234E}"/>
                    </a:ext>
                  </a:extLst>
                </p14:cNvPr>
                <p14:cNvContentPartPr/>
                <p14:nvPr/>
              </p14:nvContentPartPr>
              <p14:xfrm>
                <a:off x="9166174" y="5274652"/>
                <a:ext cx="1997640" cy="64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A34B0E-14B4-1F44-8B69-6775E0EC23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57174" y="5266012"/>
                  <a:ext cx="2015280" cy="66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6BAB47-19A6-0F44-A72B-B8685F1FC377}"/>
                  </a:ext>
                </a:extLst>
              </p14:cNvPr>
              <p14:cNvContentPartPr/>
              <p14:nvPr/>
            </p14:nvContentPartPr>
            <p14:xfrm>
              <a:off x="9011014" y="6538612"/>
              <a:ext cx="644760" cy="258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6BAB47-19A6-0F44-A72B-B8685F1FC37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02374" y="6529972"/>
                <a:ext cx="6624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6B7971-7BA5-1E43-848C-EFEF9F0A6EED}"/>
                  </a:ext>
                </a:extLst>
              </p14:cNvPr>
              <p14:cNvContentPartPr/>
              <p14:nvPr/>
            </p14:nvContentPartPr>
            <p14:xfrm>
              <a:off x="9527254" y="6157732"/>
              <a:ext cx="1710360" cy="597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6B7971-7BA5-1E43-848C-EFEF9F0A6E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18614" y="6149092"/>
                <a:ext cx="1728000" cy="61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CFCE353-0A8F-4645-A44F-EDDFD7862B47}"/>
              </a:ext>
            </a:extLst>
          </p:cNvPr>
          <p:cNvGrpSpPr/>
          <p:nvPr/>
        </p:nvGrpSpPr>
        <p:grpSpPr>
          <a:xfrm>
            <a:off x="11174254" y="2395372"/>
            <a:ext cx="685800" cy="4253040"/>
            <a:chOff x="11174254" y="2395372"/>
            <a:chExt cx="685800" cy="42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729960-1EDA-1344-ABCA-40FCCBED5971}"/>
                    </a:ext>
                  </a:extLst>
                </p14:cNvPr>
                <p14:cNvContentPartPr/>
                <p14:nvPr/>
              </p14:nvContentPartPr>
              <p14:xfrm>
                <a:off x="11174254" y="2395372"/>
                <a:ext cx="685800" cy="425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729960-1EDA-1344-ABCA-40FCCBED59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65614" y="2386372"/>
                  <a:ext cx="703440" cy="42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04B641-5A4B-204C-876B-580B81CBDF56}"/>
                    </a:ext>
                  </a:extLst>
                </p14:cNvPr>
                <p14:cNvContentPartPr/>
                <p14:nvPr/>
              </p14:nvContentPartPr>
              <p14:xfrm>
                <a:off x="11210974" y="3953452"/>
                <a:ext cx="371160" cy="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04B641-5A4B-204C-876B-580B81CBDF5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01974" y="3944452"/>
                  <a:ext cx="38880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2DE07BF-5DC7-394B-B88F-7E10F1451156}"/>
                  </a:ext>
                </a:extLst>
              </p14:cNvPr>
              <p14:cNvContentPartPr/>
              <p14:nvPr/>
            </p14:nvContentPartPr>
            <p14:xfrm>
              <a:off x="11068774" y="5650492"/>
              <a:ext cx="504360" cy="20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2DE07BF-5DC7-394B-B88F-7E10F14511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59774" y="5641492"/>
                <a:ext cx="522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58E287F-5D9A-B94A-B0B3-91F8EC4EC235}"/>
                  </a:ext>
                </a:extLst>
              </p14:cNvPr>
              <p14:cNvContentPartPr/>
              <p14:nvPr/>
            </p14:nvContentPartPr>
            <p14:xfrm>
              <a:off x="11274694" y="6328372"/>
              <a:ext cx="372960" cy="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58E287F-5D9A-B94A-B0B3-91F8EC4EC23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66054" y="6319372"/>
                <a:ext cx="39060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56167BF-EE06-E642-95B8-2464615C03AE}"/>
              </a:ext>
            </a:extLst>
          </p:cNvPr>
          <p:cNvSpPr txBox="1"/>
          <p:nvPr/>
        </p:nvSpPr>
        <p:spPr>
          <a:xfrm>
            <a:off x="6436482" y="1482532"/>
            <a:ext cx="183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</a:t>
            </a:r>
            <a:r>
              <a:rPr lang="en-US" dirty="0" err="1"/>
              <a:t>cond</a:t>
            </a:r>
            <a:r>
              <a:rPr lang="en-US" dirty="0"/>
              <a:t> expr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4C24F7-5AEB-FB49-84BA-DFDE304955A5}"/>
              </a:ext>
            </a:extLst>
          </p:cNvPr>
          <p:cNvSpPr txBox="1"/>
          <p:nvPr/>
        </p:nvSpPr>
        <p:spPr>
          <a:xfrm>
            <a:off x="6547748" y="265807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err="1"/>
              <a:t>cond</a:t>
            </a:r>
            <a:r>
              <a:rPr lang="en-US" dirty="0"/>
              <a:t>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12E3CB-1A57-6C47-8F18-1FD60E4CF8B4}"/>
              </a:ext>
            </a:extLst>
          </p:cNvPr>
          <p:cNvSpPr txBox="1"/>
          <p:nvPr/>
        </p:nvSpPr>
        <p:spPr>
          <a:xfrm>
            <a:off x="6503873" y="389225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</a:t>
            </a:r>
            <a:r>
              <a:rPr lang="en-US" dirty="0" err="1"/>
              <a:t>cond</a:t>
            </a:r>
            <a:r>
              <a:rPr lang="en-US" dirty="0"/>
              <a:t>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BB97A0-AC0D-C34B-B3FB-7CFD2E928629}"/>
              </a:ext>
            </a:extLst>
          </p:cNvPr>
          <p:cNvSpPr/>
          <p:nvPr/>
        </p:nvSpPr>
        <p:spPr>
          <a:xfrm>
            <a:off x="6544203" y="5616148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Case </a:t>
            </a:r>
            <a:r>
              <a:rPr lang="en-US" dirty="0" err="1"/>
              <a:t>cond</a:t>
            </a:r>
            <a:r>
              <a:rPr lang="en-US" dirty="0"/>
              <a:t> 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E9EFE2-35EA-5942-9302-D9DE082C0360}"/>
              </a:ext>
            </a:extLst>
          </p:cNvPr>
          <p:cNvSpPr/>
          <p:nvPr/>
        </p:nvSpPr>
        <p:spPr>
          <a:xfrm>
            <a:off x="6544757" y="6566188"/>
            <a:ext cx="142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cond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17DC90-24A3-7C4D-95E3-294C12CF8092}"/>
              </a:ext>
            </a:extLst>
          </p:cNvPr>
          <p:cNvSpPr/>
          <p:nvPr/>
        </p:nvSpPr>
        <p:spPr>
          <a:xfrm>
            <a:off x="9093900" y="2281252"/>
            <a:ext cx="2120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 1; break;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81231D-ABCD-614C-BAF9-FAE4E5786C26}"/>
              </a:ext>
            </a:extLst>
          </p:cNvPr>
          <p:cNvSpPr/>
          <p:nvPr/>
        </p:nvSpPr>
        <p:spPr>
          <a:xfrm>
            <a:off x="9200630" y="5450077"/>
            <a:ext cx="211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 n; break;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01483F-383D-904E-9367-7EBBCBAC3F2F}"/>
              </a:ext>
            </a:extLst>
          </p:cNvPr>
          <p:cNvSpPr/>
          <p:nvPr/>
        </p:nvSpPr>
        <p:spPr>
          <a:xfrm>
            <a:off x="9173685" y="3802086"/>
            <a:ext cx="2120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Statement 2; break;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4CC559-1B0A-BE46-BD1E-5299BB12FC25}"/>
              </a:ext>
            </a:extLst>
          </p:cNvPr>
          <p:cNvSpPr txBox="1"/>
          <p:nvPr/>
        </p:nvSpPr>
        <p:spPr>
          <a:xfrm>
            <a:off x="9673803" y="6329082"/>
            <a:ext cx="15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 statement</a:t>
            </a:r>
          </a:p>
        </p:txBody>
      </p:sp>
    </p:spTree>
    <p:extLst>
      <p:ext uri="{BB962C8B-B14F-4D97-AF65-F5344CB8AC3E}">
        <p14:creationId xmlns:p14="http://schemas.microsoft.com/office/powerpoint/2010/main" val="293318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21C3-4ADC-E647-8EAC-7F5FAFC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operations: switch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4D48D1A-E0E1-7642-8032-08B963775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939" y="1428750"/>
            <a:ext cx="4384061" cy="4916171"/>
          </a:xfrm>
        </p:spPr>
      </p:pic>
    </p:spTree>
    <p:extLst>
      <p:ext uri="{BB962C8B-B14F-4D97-AF65-F5344CB8AC3E}">
        <p14:creationId xmlns:p14="http://schemas.microsoft.com/office/powerpoint/2010/main" val="3676873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3CEB-78EB-2C4D-A44A-D3B503FF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648CA-43FF-C24D-B448-0CCF0050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Javaoperators_demos_3 -&gt; expressions -&gt; </a:t>
            </a:r>
            <a:r>
              <a:rPr lang="en-US" dirty="0" err="1"/>
              <a:t>LogicalExpressions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82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A67F-3081-CF4E-8ED7-FAFA7938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2236-5210-4C4B-A310-3E5A3992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if based statements if there are no braces them only one line in the code is assume to be part of if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++ or – remember that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9D303B-0608-7D4B-A7E0-824B495F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029267"/>
            <a:ext cx="6858000" cy="1397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E26915-FC0B-FA44-9D8B-7EC3CD4D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515442"/>
            <a:ext cx="8712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1AF3-32BB-FB47-814F-D9B96F69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08FE-1370-4D40-B590-1EE2ACC5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In switch </a:t>
            </a:r>
            <a:r>
              <a:rPr lang="en-US" b="1" i="1" dirty="0"/>
              <a:t>break;</a:t>
            </a:r>
            <a:r>
              <a:rPr lang="en-US" dirty="0"/>
              <a:t> is used to stop executed any other case or default clause – if no break is. Included, then all cases and default clause will be executed once there is a match the case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0E984A3-3AF7-E34F-9F17-97C98B1E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733"/>
            <a:ext cx="9232900" cy="1219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36ACE7-4B7B-F647-840D-68A8A0E1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87" y="3937000"/>
            <a:ext cx="44958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1DCD27-95E2-E94C-A834-8338F67B126E}"/>
              </a:ext>
            </a:extLst>
          </p:cNvPr>
          <p:cNvSpPr txBox="1"/>
          <p:nvPr/>
        </p:nvSpPr>
        <p:spPr>
          <a:xfrm>
            <a:off x="2327413" y="4799593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is:</a:t>
            </a:r>
            <a:br>
              <a:rPr lang="en-US" dirty="0"/>
            </a:br>
            <a:r>
              <a:rPr lang="en-US" dirty="0"/>
              <a:t>Zero</a:t>
            </a:r>
          </a:p>
          <a:p>
            <a:r>
              <a:rPr lang="en-US" dirty="0"/>
              <a:t>Non Zero</a:t>
            </a:r>
          </a:p>
          <a:p>
            <a:r>
              <a:rPr lang="en-US" dirty="0"/>
              <a:t>Not defined</a:t>
            </a:r>
          </a:p>
        </p:txBody>
      </p:sp>
    </p:spTree>
    <p:extLst>
      <p:ext uri="{BB962C8B-B14F-4D97-AF65-F5344CB8AC3E}">
        <p14:creationId xmlns:p14="http://schemas.microsoft.com/office/powerpoint/2010/main" val="495345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8A29-279A-704E-AE87-BE9D43BB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the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F39C-54C3-9540-BA87-3BD715ED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switch works with the </a:t>
            </a:r>
            <a:r>
              <a:rPr lang="en-GB" b="1" dirty="0"/>
              <a:t>byte</a:t>
            </a:r>
            <a:r>
              <a:rPr lang="en-GB" dirty="0"/>
              <a:t> , </a:t>
            </a:r>
            <a:r>
              <a:rPr lang="en-GB" b="1" dirty="0"/>
              <a:t>short</a:t>
            </a:r>
            <a:r>
              <a:rPr lang="en-GB" dirty="0"/>
              <a:t> , </a:t>
            </a:r>
            <a:r>
              <a:rPr lang="en-GB" b="1" dirty="0"/>
              <a:t>char</a:t>
            </a:r>
            <a:r>
              <a:rPr lang="en-GB" dirty="0"/>
              <a:t> , and </a:t>
            </a:r>
            <a:r>
              <a:rPr lang="en-GB" b="1" dirty="0"/>
              <a:t>int</a:t>
            </a:r>
            <a:r>
              <a:rPr lang="en-GB" dirty="0"/>
              <a:t> primitive data types and </a:t>
            </a:r>
            <a:r>
              <a:rPr lang="en-GB" b="1" dirty="0"/>
              <a:t>String, Enum types, Byte, Short, Integer, Character. </a:t>
            </a:r>
            <a:r>
              <a:rPr lang="en-GB" dirty="0"/>
              <a:t>Not with long, double and etc </a:t>
            </a:r>
          </a:p>
          <a:p>
            <a:r>
              <a:rPr lang="en-GB" dirty="0"/>
              <a:t>Any more ?</a:t>
            </a:r>
          </a:p>
        </p:txBody>
      </p:sp>
    </p:spTree>
    <p:extLst>
      <p:ext uri="{BB962C8B-B14F-4D97-AF65-F5344CB8AC3E}">
        <p14:creationId xmlns:p14="http://schemas.microsoft.com/office/powerpoint/2010/main" val="467900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A534-F8B0-C14B-8006-725FAD36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36D8-E99E-614A-ADC0-A34B851F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Javaoperators_3 -&gt; expressions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9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013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8A84-304C-C045-8E91-129FCD63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8B8DB-4280-5F49-8506-F21498D9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 operations </a:t>
            </a:r>
          </a:p>
          <a:p>
            <a:r>
              <a:rPr lang="en-US" dirty="0"/>
              <a:t>Return a result </a:t>
            </a:r>
          </a:p>
          <a:p>
            <a:r>
              <a:rPr lang="en-US" dirty="0"/>
              <a:t>Classified based on the functionality they are providing </a:t>
            </a:r>
          </a:p>
          <a:p>
            <a:pPr lvl="1"/>
            <a:r>
              <a:rPr lang="en-US" dirty="0"/>
              <a:t>Arithmetic operators </a:t>
            </a:r>
          </a:p>
          <a:p>
            <a:pPr lvl="1"/>
            <a:r>
              <a:rPr lang="en-US" dirty="0"/>
              <a:t>Unary operators</a:t>
            </a:r>
          </a:p>
          <a:p>
            <a:pPr lvl="1"/>
            <a:r>
              <a:rPr lang="en-US" dirty="0"/>
              <a:t>Equality and Relational operators</a:t>
            </a:r>
          </a:p>
          <a:p>
            <a:pPr lvl="1"/>
            <a:r>
              <a:rPr lang="en-US" dirty="0"/>
              <a:t>Conditional/Logical operators</a:t>
            </a:r>
          </a:p>
          <a:p>
            <a:pPr lvl="1"/>
            <a:r>
              <a:rPr lang="en-US" dirty="0"/>
              <a:t>Ternary operator</a:t>
            </a:r>
          </a:p>
          <a:p>
            <a:pPr lvl="1"/>
            <a:r>
              <a:rPr lang="en-US" dirty="0"/>
              <a:t>Bitwise operator</a:t>
            </a:r>
          </a:p>
        </p:txBody>
      </p:sp>
    </p:spTree>
    <p:extLst>
      <p:ext uri="{BB962C8B-B14F-4D97-AF65-F5344CB8AC3E}">
        <p14:creationId xmlns:p14="http://schemas.microsoft.com/office/powerpoint/2010/main" val="245564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43865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1E39-24A2-0D46-BD69-C105F7ED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BD891-406A-C749-96C4-29B04D454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4522304"/>
          </a:xfrm>
        </p:spPr>
        <p:txBody>
          <a:bodyPr>
            <a:normAutofit/>
          </a:bodyPr>
          <a:lstStyle/>
          <a:p>
            <a:r>
              <a:rPr lang="en-US" dirty="0"/>
              <a:t>Arithmetic operators</a:t>
            </a:r>
          </a:p>
          <a:p>
            <a:pPr marL="530352" lvl="1" indent="0">
              <a:buNone/>
            </a:pPr>
            <a:r>
              <a:rPr lang="en-GB" dirty="0"/>
              <a:t>+ 	Additive operator (also used for String concatenation)</a:t>
            </a:r>
          </a:p>
          <a:p>
            <a:pPr marL="530352" lvl="1" indent="0">
              <a:buNone/>
            </a:pPr>
            <a:r>
              <a:rPr lang="en-GB" dirty="0"/>
              <a:t>- 	Subtraction operator </a:t>
            </a:r>
          </a:p>
          <a:p>
            <a:pPr marL="530352" lvl="1" indent="0">
              <a:buNone/>
            </a:pPr>
            <a:r>
              <a:rPr lang="en-GB" dirty="0"/>
              <a:t>* 	Multiplication operator</a:t>
            </a:r>
          </a:p>
          <a:p>
            <a:pPr marL="530352" lvl="1" indent="0">
              <a:buNone/>
            </a:pPr>
            <a:r>
              <a:rPr lang="en-GB" dirty="0"/>
              <a:t> / 	Division operator </a:t>
            </a:r>
          </a:p>
          <a:p>
            <a:pPr marL="530352" lvl="1" indent="0">
              <a:buNone/>
            </a:pPr>
            <a:r>
              <a:rPr lang="en-GB" dirty="0"/>
              <a:t>% 	Remainder operator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r>
              <a:rPr lang="en-GB" dirty="0"/>
              <a:t>Output: </a:t>
            </a:r>
            <a:r>
              <a:rPr lang="en-GB" b="1" dirty="0"/>
              <a:t>sum 30 </a:t>
            </a:r>
            <a:r>
              <a:rPr lang="en-GB" b="1" dirty="0" err="1"/>
              <a:t>substract</a:t>
            </a:r>
            <a:r>
              <a:rPr lang="en-GB" b="1" dirty="0"/>
              <a:t> -10 division 0 reminder 10</a:t>
            </a:r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DF116-3251-EB4B-B463-E45C5A0BB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91" y="4469787"/>
            <a:ext cx="10655300" cy="22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C6E1-9A19-FB41-AB77-B4533A95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F12E-A5C3-0E4C-8355-FC7CB2DE1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1"/>
            <a:ext cx="9601200" cy="3581400"/>
          </a:xfrm>
        </p:spPr>
        <p:txBody>
          <a:bodyPr/>
          <a:lstStyle/>
          <a:p>
            <a:r>
              <a:rPr lang="en-US" dirty="0"/>
              <a:t>Unary operators</a:t>
            </a:r>
          </a:p>
          <a:p>
            <a:pPr marL="530352" lvl="1" indent="0">
              <a:buNone/>
            </a:pPr>
            <a:r>
              <a:rPr lang="en-GB" dirty="0"/>
              <a:t>+ 	Unary plus operator; indicates positive value (numbers are positive without this, however) </a:t>
            </a:r>
          </a:p>
          <a:p>
            <a:pPr marL="530352" lvl="1" indent="0">
              <a:buNone/>
            </a:pPr>
            <a:r>
              <a:rPr lang="en-GB" dirty="0"/>
              <a:t>- 	Unary minus operator; negates an expression </a:t>
            </a:r>
          </a:p>
          <a:p>
            <a:pPr marL="530352" lvl="1" indent="0">
              <a:buNone/>
            </a:pPr>
            <a:r>
              <a:rPr lang="en-GB" dirty="0"/>
              <a:t>++ 	Increment operator; increments a value by 1 </a:t>
            </a:r>
          </a:p>
          <a:p>
            <a:pPr marL="530352" lvl="1" indent="0">
              <a:buNone/>
            </a:pPr>
            <a:r>
              <a:rPr lang="en-GB" dirty="0"/>
              <a:t>-- 	Decrement operator; decrements a value by 1 </a:t>
            </a:r>
          </a:p>
          <a:p>
            <a:pPr marL="530352" lvl="1" indent="0">
              <a:buNone/>
            </a:pPr>
            <a:r>
              <a:rPr lang="en-GB" dirty="0"/>
              <a:t>! 	Logical complement operator; inverts the value of a Boolean</a:t>
            </a:r>
          </a:p>
          <a:p>
            <a:pPr marL="530352" lvl="1" indent="0">
              <a:buNone/>
            </a:pPr>
            <a:r>
              <a:rPr lang="en-GB" dirty="0"/>
              <a:t>Output: a 11 b 9 b++ 9 --b 9 c 5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AAC1DD3-F26F-E84E-8CC9-547C0899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65" y="4423376"/>
            <a:ext cx="81026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5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0B5F-E1B9-E347-8D58-53D92A8F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8F221-65CB-0443-BB08-D83A5679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Ternary operator</a:t>
            </a:r>
          </a:p>
          <a:p>
            <a:pPr lvl="1"/>
            <a:r>
              <a:rPr lang="en-GB" dirty="0"/>
              <a:t>condition </a:t>
            </a:r>
            <a:r>
              <a:rPr lang="en-GB" b="1" dirty="0"/>
              <a:t>?</a:t>
            </a:r>
            <a:r>
              <a:rPr lang="en-GB" dirty="0"/>
              <a:t> if true </a:t>
            </a:r>
            <a:r>
              <a:rPr lang="en-GB" b="1" dirty="0"/>
              <a:t>:</a:t>
            </a:r>
            <a:r>
              <a:rPr lang="en-GB" dirty="0"/>
              <a:t> if false </a:t>
            </a:r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2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F712-428C-7543-BBC2-45B9AFFD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56E22-D8B8-084B-A6C7-1E3D366D7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2303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Equality and Relational Operators</a:t>
            </a:r>
          </a:p>
          <a:p>
            <a:pPr marL="530352" lvl="1" indent="0">
              <a:buNone/>
            </a:pPr>
            <a:r>
              <a:rPr lang="en-GB" dirty="0"/>
              <a:t>== 	Equal to</a:t>
            </a:r>
          </a:p>
          <a:p>
            <a:pPr marL="530352" lvl="1" indent="0">
              <a:buNone/>
            </a:pPr>
            <a:r>
              <a:rPr lang="en-GB" dirty="0"/>
              <a:t>!= 	Not equal to </a:t>
            </a:r>
          </a:p>
          <a:p>
            <a:pPr marL="530352" lvl="1" indent="0">
              <a:buNone/>
            </a:pPr>
            <a:r>
              <a:rPr lang="en-GB" dirty="0"/>
              <a:t>&gt; 	Greater than </a:t>
            </a:r>
          </a:p>
          <a:p>
            <a:pPr marL="530352" lvl="1" indent="0">
              <a:buNone/>
            </a:pPr>
            <a:r>
              <a:rPr lang="en-GB" dirty="0"/>
              <a:t>&gt;= 	Greater than or equal to </a:t>
            </a:r>
          </a:p>
          <a:p>
            <a:pPr marL="530352" lvl="1" indent="0">
              <a:buNone/>
            </a:pPr>
            <a:r>
              <a:rPr lang="en-GB" dirty="0"/>
              <a:t>&lt; 	Less than </a:t>
            </a:r>
          </a:p>
          <a:p>
            <a:pPr marL="530352" lvl="1" indent="0">
              <a:buNone/>
            </a:pPr>
            <a:r>
              <a:rPr lang="en-GB" dirty="0"/>
              <a:t>&lt;= 	Less than or equal to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r>
              <a:rPr lang="en-GB" dirty="0"/>
              <a:t>Output: Max of two numbers = 20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AADD3E2-1C91-E346-9992-49B9D993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10" y="5162550"/>
            <a:ext cx="5448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4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213C-50DC-C944-86F7-47EF03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A181C-59BC-7F46-873D-FEF4AA26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Conditional/Logical operators</a:t>
            </a:r>
          </a:p>
          <a:p>
            <a:pPr marL="530352" lvl="1" indent="0">
              <a:buNone/>
            </a:pPr>
            <a:r>
              <a:rPr lang="en-GB" dirty="0"/>
              <a:t>&amp;&amp;	 Conditional-AND </a:t>
            </a:r>
          </a:p>
          <a:p>
            <a:pPr marL="530352" lvl="1" indent="0">
              <a:buNone/>
            </a:pPr>
            <a:r>
              <a:rPr lang="en-GB" dirty="0"/>
              <a:t>|| 	Conditional-OR 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r>
              <a:rPr lang="en-GB" dirty="0"/>
              <a:t>Output: Does the employee receive extra payment and bonus this month?  true</a:t>
            </a:r>
          </a:p>
          <a:p>
            <a:pPr marL="530352" lvl="1" indent="0">
              <a:buNone/>
            </a:pPr>
            <a:endParaRPr lang="en-GB" dirty="0"/>
          </a:p>
          <a:p>
            <a:pPr marL="530352" lvl="1" indent="0">
              <a:buNone/>
            </a:pPr>
            <a:endParaRPr lang="en-GB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FAF4959-20FF-4E4E-9D8C-247B494E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5" y="4241800"/>
            <a:ext cx="7874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7053-7A59-0742-9154-A4F05EBD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3803-5E6B-3444-AA04-E6751687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Bitwise operator</a:t>
            </a:r>
          </a:p>
          <a:p>
            <a:pPr marL="530352" lvl="1" indent="0">
              <a:buNone/>
            </a:pPr>
            <a:r>
              <a:rPr lang="en-GB" dirty="0"/>
              <a:t>~ 	Unary bitwise complement </a:t>
            </a:r>
          </a:p>
          <a:p>
            <a:pPr marL="530352" lvl="1" indent="0">
              <a:buNone/>
            </a:pPr>
            <a:r>
              <a:rPr lang="en-GB" dirty="0"/>
              <a:t>&lt;&lt; 	Signed left shift </a:t>
            </a:r>
          </a:p>
          <a:p>
            <a:pPr marL="530352" lvl="1" indent="0">
              <a:buNone/>
            </a:pPr>
            <a:r>
              <a:rPr lang="en-GB" dirty="0"/>
              <a:t>&gt;&gt; 	Signed right shift </a:t>
            </a:r>
          </a:p>
          <a:p>
            <a:pPr marL="530352" lvl="1" indent="0">
              <a:buNone/>
            </a:pPr>
            <a:r>
              <a:rPr lang="en-GB" dirty="0"/>
              <a:t>&gt;&gt;&gt; Unsigned right shift </a:t>
            </a:r>
          </a:p>
          <a:p>
            <a:pPr marL="530352" lvl="1" indent="0">
              <a:buNone/>
            </a:pPr>
            <a:r>
              <a:rPr lang="en-GB" dirty="0"/>
              <a:t>&amp; 	Bitwise AND </a:t>
            </a:r>
          </a:p>
          <a:p>
            <a:pPr marL="530352" lvl="1" indent="0">
              <a:buNone/>
            </a:pPr>
            <a:r>
              <a:rPr lang="en-GB" dirty="0"/>
              <a:t>^ 	Bitwise exclusive OR </a:t>
            </a:r>
          </a:p>
          <a:p>
            <a:pPr marL="530352" lvl="1" indent="0">
              <a:buNone/>
            </a:pPr>
            <a:r>
              <a:rPr lang="en-GB" dirty="0"/>
              <a:t>|	 Bitwise inclusive 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8346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840</Words>
  <Application>Microsoft Macintosh PowerPoint</Application>
  <PresentationFormat>Widescreen</PresentationFormat>
  <Paragraphs>173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Bg_NewHoriozons_Template</vt:lpstr>
      <vt:lpstr>Operators and decision constructs</vt:lpstr>
      <vt:lpstr>Content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 precedence</vt:lpstr>
      <vt:lpstr>Operator precedence</vt:lpstr>
      <vt:lpstr>Demo</vt:lpstr>
      <vt:lpstr>Expressions</vt:lpstr>
      <vt:lpstr>Expressions</vt:lpstr>
      <vt:lpstr>Blocks</vt:lpstr>
      <vt:lpstr>Blocks</vt:lpstr>
      <vt:lpstr>Demo</vt:lpstr>
      <vt:lpstr>Logical operations: if</vt:lpstr>
      <vt:lpstr>Logical operations: if-else</vt:lpstr>
      <vt:lpstr>Logical operations: nested if-else</vt:lpstr>
      <vt:lpstr>Logical operations: switch</vt:lpstr>
      <vt:lpstr>Logical operations: switch</vt:lpstr>
      <vt:lpstr>Demo</vt:lpstr>
      <vt:lpstr>Facts about the quiz</vt:lpstr>
      <vt:lpstr>Facts about the quiz</vt:lpstr>
      <vt:lpstr>Facts about the quiz</vt:lpstr>
      <vt:lpstr>Exercises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31</cp:revision>
  <dcterms:created xsi:type="dcterms:W3CDTF">2018-02-13T14:06:57Z</dcterms:created>
  <dcterms:modified xsi:type="dcterms:W3CDTF">2021-12-10T18:17:26Z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